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9" r:id="rId2"/>
    <p:sldId id="257" r:id="rId3"/>
    <p:sldId id="270" r:id="rId4"/>
    <p:sldId id="258" r:id="rId5"/>
    <p:sldId id="259" r:id="rId6"/>
    <p:sldId id="260" r:id="rId7"/>
    <p:sldId id="271" r:id="rId8"/>
    <p:sldId id="261" r:id="rId9"/>
    <p:sldId id="263" r:id="rId10"/>
    <p:sldId id="264" r:id="rId11"/>
    <p:sldId id="272" r:id="rId12"/>
    <p:sldId id="265" r:id="rId13"/>
    <p:sldId id="273" r:id="rId14"/>
    <p:sldId id="267" r:id="rId15"/>
    <p:sldId id="274" r:id="rId16"/>
    <p:sldId id="276" r:id="rId17"/>
    <p:sldId id="26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F4130-62BB-4E0D-B1EC-70958F118E54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0443D1-B312-4C49-B897-43BF0DF721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F4130-62BB-4E0D-B1EC-70958F118E54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90443D1-B312-4C49-B897-43BF0DF721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F4130-62BB-4E0D-B1EC-70958F118E54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0443D1-B312-4C49-B897-43BF0DF721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6FF4130-62BB-4E0D-B1EC-70958F118E54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43D1-B312-4C49-B897-43BF0DF721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F4130-62BB-4E0D-B1EC-70958F118E54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90443D1-B312-4C49-B897-43BF0DF721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F4130-62BB-4E0D-B1EC-70958F118E54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90443D1-B312-4C49-B897-43BF0DF721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F4130-62BB-4E0D-B1EC-70958F118E54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0443D1-B312-4C49-B897-43BF0DF721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0443D1-B312-4C49-B897-43BF0DF721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F4130-62BB-4E0D-B1EC-70958F118E54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90443D1-B312-4C49-B897-43BF0DF721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6FF4130-62BB-4E0D-B1EC-70958F118E54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F4130-62BB-4E0D-B1EC-70958F118E54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443D1-B312-4C49-B897-43BF0DF721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90443D1-B312-4C49-B897-43BF0DF721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F4130-62BB-4E0D-B1EC-70958F118E54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6FF4130-62BB-4E0D-B1EC-70958F118E54}" type="datetimeFigureOut">
              <a:rPr lang="ru-RU" smtClean="0"/>
              <a:pPr/>
              <a:t>13.10.2016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90443D1-B312-4C49-B897-43BF0DF721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center_angel_wings" TargetMode="External"/><Relationship Id="rId2" Type="http://schemas.openxmlformats.org/officeDocument/2006/relationships/hyperlink" Target="mailto:tan-popova5626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471634"/>
          </a:xfrm>
        </p:spPr>
        <p:txBody>
          <a:bodyPr/>
          <a:lstStyle/>
          <a:p>
            <a:r>
              <a:rPr lang="ru-RU" dirty="0" smtClean="0"/>
              <a:t>Руководитель Попова Татьяна Николаевна</a:t>
            </a:r>
            <a:br>
              <a:rPr lang="ru-RU" dirty="0" smtClean="0"/>
            </a:br>
            <a:r>
              <a:rPr lang="ru-RU" dirty="0" smtClean="0"/>
              <a:t>руководитель Калинина Елена Сергеевна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Ростовская областная благотворительная общественная организация «Центр защиты семьи, детства и материнства «Крылья Ангела» </a:t>
            </a:r>
          </a:p>
          <a:p>
            <a:endParaRPr lang="ru-RU" dirty="0" smtClean="0"/>
          </a:p>
          <a:p>
            <a:r>
              <a:rPr lang="ru-RU" dirty="0" smtClean="0"/>
              <a:t>Социальный проект «Академия Детства «Гармония»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 descr="р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66" r="146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6" name="Рисунок 5" descr="angel_wings_mid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4071942"/>
            <a:ext cx="2228088" cy="22825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Авторы</a:t>
            </a:r>
            <a:r>
              <a:rPr lang="ru-RU" dirty="0" smtClean="0"/>
              <a:t>: Калинина </a:t>
            </a:r>
            <a:r>
              <a:rPr lang="ru-RU" dirty="0" smtClean="0"/>
              <a:t>Елена Сергеевна, Попова Татьяна Николаевна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чем суть проекта: Возродить истоки культуры и развития на которых держалась Россия. Духовное начало совместимо с практическими образовательными науками. Совместимость общеобразовательных программ, физического и духовно-нравственного просвещения. Возвращение к корням великой России в которой духовность становилась на первое место, когда поколение росло патриотичным, воспитанным, любящим Бога, почитающие власть, сострадательным и милосердным.</a:t>
            </a:r>
          </a:p>
          <a:p>
            <a:r>
              <a:rPr lang="ru-RU" dirty="0" smtClean="0"/>
              <a:t>Формат реализации: «Уроки добра» в </a:t>
            </a:r>
            <a:r>
              <a:rPr lang="ru-RU" dirty="0" err="1" smtClean="0"/>
              <a:t>школах;еженедельные</a:t>
            </a:r>
            <a:r>
              <a:rPr lang="ru-RU" dirty="0" smtClean="0"/>
              <a:t> физические </a:t>
            </a:r>
            <a:r>
              <a:rPr lang="ru-RU" dirty="0" err="1" smtClean="0"/>
              <a:t>тренировки;совместный</a:t>
            </a:r>
            <a:r>
              <a:rPr lang="ru-RU" dirty="0" smtClean="0"/>
              <a:t> семейный </a:t>
            </a:r>
            <a:r>
              <a:rPr lang="ru-RU" dirty="0" err="1" smtClean="0"/>
              <a:t>досуг;еженедельный</a:t>
            </a:r>
            <a:r>
              <a:rPr lang="ru-RU" dirty="0" smtClean="0"/>
              <a:t> детский клуб (игры, просмотр духовных мультфильмов с последующим обсуждением); спортивно- танцевальный и игровые клубы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Какую проблему решает проект?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Наше прямое направление в деятельности это </a:t>
            </a:r>
            <a:r>
              <a:rPr lang="ru-RU" dirty="0" err="1" smtClean="0"/>
              <a:t>предабортное</a:t>
            </a:r>
            <a:r>
              <a:rPr lang="ru-RU" dirty="0" smtClean="0"/>
              <a:t> консультирование, то есть решение социально-значимой проблемы по рождаемости и репродуктивного здоровья женщин. Также  нашими задачами и целями  являются  решение  социально-значимых проблем по утверждению традиционных семейных ценностей и семейного образа  жизни, возрождение и сохранение духовно-нравственных традиций в семейных отношениях и семейном воспитании, создание условий для обеспечения семейного благополучия, ответственного </a:t>
            </a:r>
            <a:r>
              <a:rPr lang="ru-RU" dirty="0" err="1" smtClean="0"/>
              <a:t>родительства</a:t>
            </a:r>
            <a:r>
              <a:rPr lang="ru-RU" dirty="0" smtClean="0"/>
              <a:t>, повышения авторитета родителей в семье и обществе и поддержания социальной устойчивости каждой семьи; поддержка, укрепление и защита семьи и ценностей семейной жизни, создание необходимых условий для выполнения семьей ее функций, повышение качества жизни семей и обеспечение прав членов семьи в процессе ее общественного развития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Сроки реализации: 25.10.2015-25.05.2017г</a:t>
            </a:r>
            <a:endParaRPr lang="ru-RU" dirty="0"/>
          </a:p>
        </p:txBody>
      </p:sp>
      <p:pic>
        <p:nvPicPr>
          <p:cNvPr id="4" name="Содержимое 3" descr="IMG_20151115_14184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4165954" cy="4472006"/>
          </a:xfrm>
        </p:spPr>
      </p:pic>
      <p:pic>
        <p:nvPicPr>
          <p:cNvPr id="5" name="Рисунок 4" descr="IMG_20160914_1715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571612"/>
            <a:ext cx="4572000" cy="44291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География проекта: Ростовская область </a:t>
            </a:r>
            <a:endParaRPr lang="ru-RU" dirty="0"/>
          </a:p>
        </p:txBody>
      </p:sp>
      <p:pic>
        <p:nvPicPr>
          <p:cNvPr id="4" name="Содержимое 3" descr="8CuEgVXsifo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160073" y="1550035"/>
            <a:ext cx="6787342" cy="452628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</a:t>
            </a:r>
            <a:r>
              <a:rPr lang="ru-RU" dirty="0" smtClean="0"/>
              <a:t>аудитория, </a:t>
            </a:r>
            <a:r>
              <a:rPr lang="ru-RU" dirty="0" err="1" smtClean="0"/>
              <a:t>благополучатели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Дети и подростки: от 5 до 18 лет</a:t>
            </a:r>
          </a:p>
          <a:p>
            <a:endParaRPr lang="ru-RU" dirty="0"/>
          </a:p>
        </p:txBody>
      </p:sp>
      <p:pic>
        <p:nvPicPr>
          <p:cNvPr id="4" name="Рисунок 3" descr="CBAPTHQloe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5992"/>
            <a:ext cx="9144000" cy="45720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eGqBUeZKD0Q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301625" y="1500174"/>
            <a:ext cx="4041775" cy="4786346"/>
          </a:xfrm>
        </p:spPr>
      </p:pic>
      <p:pic>
        <p:nvPicPr>
          <p:cNvPr id="8" name="Содержимое 7" descr="IMG_20160926_160429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143504" y="1428736"/>
            <a:ext cx="3286148" cy="4864114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Беременные женщины и мамы с детьми,</a:t>
            </a:r>
            <a:br>
              <a:rPr lang="ru-RU" dirty="0" smtClean="0"/>
            </a:br>
            <a:r>
              <a:rPr lang="ru-RU" dirty="0" smtClean="0"/>
              <a:t>семьи, одинокие мамы и папы с детьми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За 11 месяцев поступило на опеку 76 семей (114 детей), функционируют: гуманитарный отдел, работает </a:t>
            </a:r>
            <a:r>
              <a:rPr lang="ru-RU" dirty="0" err="1" smtClean="0"/>
              <a:t>предабортное</a:t>
            </a:r>
            <a:r>
              <a:rPr lang="ru-RU" dirty="0" smtClean="0"/>
              <a:t> </a:t>
            </a:r>
            <a:r>
              <a:rPr lang="ru-RU" dirty="0" smtClean="0"/>
              <a:t>консультирование (спасено 60 детей), </a:t>
            </a:r>
            <a:r>
              <a:rPr lang="ru-RU" dirty="0" smtClean="0"/>
              <a:t>проводят консультирование психологи и юристы, проект Академия Детства «Гармония</a:t>
            </a:r>
            <a:r>
              <a:rPr lang="ru-RU" dirty="0" smtClean="0"/>
              <a:t>» (охват 30 детей), </a:t>
            </a:r>
            <a:r>
              <a:rPr lang="ru-RU" dirty="0" smtClean="0"/>
              <a:t>женский и семейный </a:t>
            </a:r>
            <a:r>
              <a:rPr lang="ru-RU" dirty="0" smtClean="0"/>
              <a:t>клубы (охват 60 человек), </a:t>
            </a:r>
            <a:r>
              <a:rPr lang="ru-RU" dirty="0" err="1" smtClean="0"/>
              <a:t>киноклуб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Ежемесячно поступает пожертвование от физических лиц и организаций в виде гуманитарной и финансовой помощи, позволяющей покрывать расходы, оказывать необходимую помощь.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партнеры: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СМИ, </a:t>
            </a:r>
            <a:r>
              <a:rPr lang="ru-RU" dirty="0" err="1" smtClean="0"/>
              <a:t>Админитрация</a:t>
            </a:r>
            <a:r>
              <a:rPr lang="ru-RU" dirty="0" smtClean="0"/>
              <a:t> </a:t>
            </a:r>
            <a:r>
              <a:rPr lang="ru-RU" dirty="0" err="1" smtClean="0"/>
              <a:t>Аксайского</a:t>
            </a:r>
            <a:r>
              <a:rPr lang="ru-RU" dirty="0" smtClean="0"/>
              <a:t> района, ИД "</a:t>
            </a:r>
            <a:r>
              <a:rPr lang="ru-RU" dirty="0" err="1" smtClean="0"/>
              <a:t>Ракус</a:t>
            </a:r>
            <a:r>
              <a:rPr lang="ru-RU" dirty="0" smtClean="0"/>
              <a:t>" ; салон "Визит"; несколько индивидуальных предпринимателей; ОАО "</a:t>
            </a:r>
            <a:r>
              <a:rPr lang="ru-RU" dirty="0" err="1" smtClean="0"/>
              <a:t>Бакром</a:t>
            </a:r>
            <a:r>
              <a:rPr lang="ru-RU" dirty="0" smtClean="0"/>
              <a:t>", </a:t>
            </a:r>
            <a:r>
              <a:rPr lang="ru-RU" dirty="0" err="1" smtClean="0"/>
              <a:t>Аксайский</a:t>
            </a:r>
            <a:r>
              <a:rPr lang="ru-RU" dirty="0" smtClean="0"/>
              <a:t> </a:t>
            </a:r>
            <a:r>
              <a:rPr lang="ru-RU" dirty="0" err="1" smtClean="0"/>
              <a:t>хлебокомбинат</a:t>
            </a:r>
            <a:r>
              <a:rPr lang="ru-RU" dirty="0" smtClean="0"/>
              <a:t>; ДК "Дружба"; ДК "Молодежный» , политическая партия «Единая Россия».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Команда проекта: Попова Татьяна </a:t>
            </a:r>
            <a:r>
              <a:rPr lang="ru-RU" dirty="0" smtClean="0"/>
              <a:t>Николаевна</a:t>
            </a:r>
            <a:endParaRPr lang="ru-RU" dirty="0"/>
          </a:p>
        </p:txBody>
      </p:sp>
      <p:pic>
        <p:nvPicPr>
          <p:cNvPr id="4" name="Содержимое 3" descr="IMG_20160914_17554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89744" y="1527175"/>
            <a:ext cx="8082784" cy="4572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Руководитель Центра «Крылья Ангела»</a:t>
            </a:r>
            <a:endParaRPr lang="ru-RU" dirty="0"/>
          </a:p>
        </p:txBody>
      </p:sp>
      <p:pic>
        <p:nvPicPr>
          <p:cNvPr id="5" name="Содержимое 4" descr="Попова Татьяна Николаевн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04242" y="1371600"/>
            <a:ext cx="2633365" cy="468153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Ведет </a:t>
            </a:r>
            <a:r>
              <a:rPr lang="ru-RU" dirty="0" err="1" smtClean="0"/>
              <a:t>предабортное</a:t>
            </a:r>
            <a:r>
              <a:rPr lang="ru-RU" dirty="0" smtClean="0"/>
              <a:t> консультирование</a:t>
            </a:r>
          </a:p>
          <a:p>
            <a:r>
              <a:rPr lang="ru-RU" dirty="0" smtClean="0"/>
              <a:t>Оказывает гуманитарную помощь</a:t>
            </a:r>
          </a:p>
          <a:p>
            <a:r>
              <a:rPr lang="ru-RU" dirty="0" smtClean="0"/>
              <a:t>Ведет лекции среди студентов по просветительской деятельности</a:t>
            </a:r>
          </a:p>
          <a:p>
            <a:r>
              <a:rPr lang="ru-RU" dirty="0" smtClean="0"/>
              <a:t>Ведет совместно «Уроки Добра»</a:t>
            </a:r>
          </a:p>
          <a:p>
            <a:r>
              <a:rPr lang="ru-RU" dirty="0" smtClean="0"/>
              <a:t>Ведет школы </a:t>
            </a:r>
            <a:r>
              <a:rPr lang="ru-RU" dirty="0" err="1" smtClean="0"/>
              <a:t>будущих,молодых</a:t>
            </a:r>
            <a:r>
              <a:rPr lang="ru-RU" dirty="0" smtClean="0"/>
              <a:t> и приемных родителей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Команда </a:t>
            </a:r>
            <a:r>
              <a:rPr lang="ru-RU" dirty="0" err="1" smtClean="0"/>
              <a:t>проекта:Калинина</a:t>
            </a:r>
            <a:r>
              <a:rPr lang="ru-RU" dirty="0" smtClean="0"/>
              <a:t> Елена Сергеевна</a:t>
            </a:r>
            <a:endParaRPr lang="ru-RU" dirty="0"/>
          </a:p>
        </p:txBody>
      </p:sp>
      <p:pic>
        <p:nvPicPr>
          <p:cNvPr id="4" name="Содержимое 3" descr="IMG_20151115_14165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89744" y="1527175"/>
            <a:ext cx="8128000" cy="4572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Исполнительный директор Центра «Единство»</a:t>
            </a:r>
            <a:endParaRPr lang="ru-RU" dirty="0"/>
          </a:p>
        </p:txBody>
      </p:sp>
      <p:pic>
        <p:nvPicPr>
          <p:cNvPr id="5" name="Содержимое 4" descr="IMG_20160922_09590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04242" y="1371600"/>
            <a:ext cx="3067692" cy="468153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Ведет клуб «КВЭСТ»</a:t>
            </a:r>
          </a:p>
          <a:p>
            <a:r>
              <a:rPr lang="ru-RU" dirty="0" smtClean="0"/>
              <a:t>Ведет </a:t>
            </a:r>
            <a:r>
              <a:rPr lang="ru-RU" dirty="0" err="1" smtClean="0"/>
              <a:t>киноклуб</a:t>
            </a:r>
            <a:endParaRPr lang="ru-RU" dirty="0" smtClean="0"/>
          </a:p>
          <a:p>
            <a:r>
              <a:rPr lang="ru-RU" dirty="0" smtClean="0"/>
              <a:t>Ведет клуб «7Я»</a:t>
            </a:r>
          </a:p>
          <a:p>
            <a:r>
              <a:rPr lang="ru-RU" dirty="0" smtClean="0"/>
              <a:t>Советник Центра «Крылья Ангела»</a:t>
            </a:r>
          </a:p>
          <a:p>
            <a:r>
              <a:rPr lang="ru-RU" dirty="0" smtClean="0"/>
              <a:t>Входит  в состав ревизионной комиссии</a:t>
            </a:r>
          </a:p>
          <a:p>
            <a:r>
              <a:rPr lang="ru-RU" dirty="0" smtClean="0"/>
              <a:t>Организовывает семейный досуг </a:t>
            </a:r>
          </a:p>
          <a:p>
            <a:r>
              <a:rPr lang="ru-RU" dirty="0" smtClean="0"/>
              <a:t>Ведет спортивно-танцевальное направление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Дальнейшие планы: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школа Отцовства, школа приемных родителей, школа будущих и молодых родителей, </a:t>
            </a:r>
            <a:r>
              <a:rPr lang="ru-RU" dirty="0" err="1" smtClean="0"/>
              <a:t>реабилитацонный</a:t>
            </a:r>
            <a:r>
              <a:rPr lang="ru-RU" dirty="0" smtClean="0"/>
              <a:t> центр для трудных подростков, реабилитационный центр для женщин с </a:t>
            </a:r>
            <a:r>
              <a:rPr lang="ru-RU" dirty="0" err="1" smtClean="0"/>
              <a:t>постабортным</a:t>
            </a:r>
            <a:r>
              <a:rPr lang="ru-RU" dirty="0" smtClean="0"/>
              <a:t> синдромом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Нужна финансовая поддержка на аренду помещения в размере 28 </a:t>
            </a:r>
            <a:r>
              <a:rPr lang="ru-RU" dirty="0" err="1" smtClean="0"/>
              <a:t>т.р.+</a:t>
            </a:r>
            <a:r>
              <a:rPr lang="ru-RU" dirty="0" smtClean="0"/>
              <a:t> </a:t>
            </a:r>
            <a:r>
              <a:rPr lang="ru-RU" dirty="0" err="1" smtClean="0"/>
              <a:t>к\у</a:t>
            </a:r>
            <a:r>
              <a:rPr lang="ru-RU" dirty="0" smtClean="0"/>
              <a:t> первые 6 месяцев пока не выйдем на самофинансирование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Спасенная жизнь -Евдокия</a:t>
            </a:r>
            <a:endParaRPr lang="ru-RU" dirty="0"/>
          </a:p>
        </p:txBody>
      </p:sp>
      <p:pic>
        <p:nvPicPr>
          <p:cNvPr id="5" name="Содержимое 4" descr="146494208509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1625" y="1357298"/>
            <a:ext cx="4038600" cy="5000660"/>
          </a:xfrm>
        </p:spPr>
      </p:pic>
      <p:pic>
        <p:nvPicPr>
          <p:cNvPr id="6" name="Содержимое 5" descr="IMG_20160602_004113_8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1371600"/>
            <a:ext cx="4143404" cy="498635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4400" dirty="0" smtClean="0"/>
              <a:t>Здравствуйте, я хочу рассказать вам свою историю. Сейчас мне 22 года, у меня две прекрасные дочки и я счастлива, что они у меня есть. Расскажу с того как я познакомилась с мужем. Мне было 19 лет, дочке старшей 5 месяцев, ее отец нас бросил как только узнал, что я беременна. Когда я познакомилась с мужем, я сразу сказала ему, что у меня есть дочка. На что он мне ответил, “-это же хорошо, я люблю детей.” немного повстречались и начали жить вместе. И вот когда дочке было 11месяцев,он предложил мне записать на себя ребенка, объясняя это тем, что хочет быть семьей. Я была просто счастлива услышав это, ведь я его люблю. Вот дочка на его фамилии, а я на своей. Ну я не знаю какое ваше мнение, а мое таково “мать и дети должны быть на одной фамилии”. 01.02.2014 мы поженились. Вскоре я забеременела. Решила обрадовать любимого, что у нас будет ребенок, он говорил, что хочет сына. Да и я тоже очень хотела общего ребенка. Когда муж пришел домой, я ему показала тест, конечно я ожидала другой реакции. Он сказал мне, что еще рано. Я не удержалась и заплакала , мне стало очень обидно. (думаю многие меня поймут). Ребенка я оставила. На УЗИ сказали, что будет девочка. И однажды ночью, когда он в очередной раз пришел пьяный, я решила посмотреть с кем муж общается. И знаете, что я там увидела?!? Полутора месячную интимную переписку с 34- летней женщиной(ее имя я называть не буду). После этого я не смогла больше уснуть. На утро спросив у мужа как это понимать, ответ просто убил “ты все не так поняла” да нет я то как раз поняла все так. Весь день я плакала, и у меня сильно заболел живот, я испугалась. И в группе “консультация врача гинеколога” по-моему так она называлась, я познакомилась с Поповой Татьяной Николаевной. Я после увиденного ночью, хотела прервать беременность, но так как срок был уже 14 недель, аборт поздно делать. Спросила у Татьяны Николаевны, как можно прервать беременность без вмешательства врачей?(прекрасно помню то чувство, мне плохо, очень больно как физически так и морально, лежала писала и плакала) Татьяна Николаевна мне ответила практически сразу “Вы хотите убить маленького родного человека, одумайтесь, вы потом будете жалеть и винить себя за это.” и после ее сообщения меня как подменили, я обняла свою кроху и просила прощения за эти мысли. До конца беременности я переписывалась с ней. Попав в роддом со схватками, мне их там убрали капельницей,(как я думала в 40,1недель) я пролежала там месяц. Оказалось, что ошиблись на месяц в сроке. Родила я 15.07.2015 дочку 3кг850гр, 53см,за 3 часа… сейчас моим девочкам уже старшей 3 года, младшей 4 месяцев.))) Татьяна Николаевна ,хочу сказать Вам огромное спасибо за то, что вы мне тогда ответили, ваше сообщение изменило мою жизнь))))) я очень благодарна за своего “</a:t>
            </a:r>
            <a:r>
              <a:rPr lang="ru-RU" sz="4400" dirty="0" err="1" smtClean="0"/>
              <a:t>кнопика</a:t>
            </a:r>
            <a:r>
              <a:rPr lang="ru-RU" sz="4400" dirty="0" smtClean="0"/>
              <a:t>”)за которого мы вместе боролись.</a:t>
            </a:r>
          </a:p>
          <a:p>
            <a:endParaRPr lang="ru-RU" dirty="0"/>
          </a:p>
        </p:txBody>
      </p:sp>
      <p:pic>
        <p:nvPicPr>
          <p:cNvPr id="5" name="Рисунок 4" descr="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928670"/>
            <a:ext cx="2500330" cy="52863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контакты: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Ростовская областная благотворительная общественная организация «Центр защиты семьи, детства и материнства «Крылья Ангела» </a:t>
            </a:r>
          </a:p>
          <a:p>
            <a:r>
              <a:rPr lang="ru-RU" dirty="0" smtClean="0"/>
              <a:t>Г.Аксай </a:t>
            </a:r>
            <a:r>
              <a:rPr lang="ru-RU" dirty="0" err="1" smtClean="0"/>
              <a:t>ул.Вартанова</a:t>
            </a:r>
            <a:r>
              <a:rPr lang="ru-RU" dirty="0" smtClean="0"/>
              <a:t> 22 </a:t>
            </a:r>
            <a:r>
              <a:rPr lang="ru-RU" dirty="0" err="1" smtClean="0"/>
              <a:t>кв</a:t>
            </a:r>
            <a:r>
              <a:rPr lang="ru-RU" dirty="0" smtClean="0"/>
              <a:t> 25 </a:t>
            </a:r>
          </a:p>
          <a:p>
            <a:r>
              <a:rPr lang="ru-RU" dirty="0" smtClean="0"/>
              <a:t>Попова Татьяна Николаевна 89525796250</a:t>
            </a:r>
          </a:p>
          <a:p>
            <a:r>
              <a:rPr lang="ru-RU" dirty="0" smtClean="0"/>
              <a:t>Электронная почта: </a:t>
            </a:r>
            <a:r>
              <a:rPr lang="en-US" dirty="0" smtClean="0">
                <a:hlinkClick r:id="rId2"/>
              </a:rPr>
              <a:t>tan-popova5626@mail.ru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https://vk.com/center_angel_wings</a:t>
            </a:r>
            <a:endParaRPr lang="ru-RU" dirty="0" smtClean="0"/>
          </a:p>
          <a:p>
            <a:r>
              <a:rPr lang="en-US" dirty="0" smtClean="0"/>
              <a:t>https://vk.com/club128652335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88</TotalTime>
  <Words>1133</Words>
  <Application>Microsoft Office PowerPoint</Application>
  <PresentationFormat>Экран (4:3)</PresentationFormat>
  <Paragraphs>50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Официальная</vt:lpstr>
      <vt:lpstr>Руководитель Попова Татьяна Николаевна руководитель Калинина Елена Сергеевна</vt:lpstr>
      <vt:lpstr>Авторы: Калинина Елена Сергеевна, Попова Татьяна Николаевна</vt:lpstr>
      <vt:lpstr>Какую проблему решает проект?</vt:lpstr>
      <vt:lpstr>Сроки реализации: 25.10.2015-25.05.2017г</vt:lpstr>
      <vt:lpstr>География проекта: Ростовская область </vt:lpstr>
      <vt:lpstr>Целевая аудитория, благополучатели:</vt:lpstr>
      <vt:lpstr>Беременные женщины и мамы с детьми, семьи, одинокие мамы и папы с детьми</vt:lpstr>
      <vt:lpstr>Результаты:</vt:lpstr>
      <vt:lpstr>Наши партнеры: </vt:lpstr>
      <vt:lpstr>Команда проекта: Попова Татьяна Николаевна</vt:lpstr>
      <vt:lpstr>Руководитель Центра «Крылья Ангела»</vt:lpstr>
      <vt:lpstr>Команда проекта:Калинина Елена Сергеевна</vt:lpstr>
      <vt:lpstr>Исполнительный директор Центра «Единство»</vt:lpstr>
      <vt:lpstr>Дальнейшие планы:</vt:lpstr>
      <vt:lpstr>Спасенная жизнь -Евдокия</vt:lpstr>
      <vt:lpstr>Слайд 16</vt:lpstr>
      <vt:lpstr>Наши контакты: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Академия Детства  «Гармония»</dc:title>
  <dc:creator>1</dc:creator>
  <cp:lastModifiedBy>1</cp:lastModifiedBy>
  <cp:revision>32</cp:revision>
  <dcterms:created xsi:type="dcterms:W3CDTF">2016-09-17T10:47:22Z</dcterms:created>
  <dcterms:modified xsi:type="dcterms:W3CDTF">2016-10-13T18:16:27Z</dcterms:modified>
</cp:coreProperties>
</file>