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62" r:id="rId2"/>
    <p:sldId id="266" r:id="rId3"/>
    <p:sldId id="265" r:id="rId4"/>
    <p:sldId id="257" r:id="rId5"/>
    <p:sldId id="258" r:id="rId6"/>
    <p:sldId id="259" r:id="rId7"/>
    <p:sldId id="261" r:id="rId8"/>
    <p:sldId id="260" r:id="rId9"/>
    <p:sldId id="267" r:id="rId10"/>
    <p:sldId id="272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FF0000"/>
    <a:srgbClr val="E6E6E6"/>
    <a:srgbClr val="639DE3"/>
    <a:srgbClr val="176EFB"/>
    <a:srgbClr val="07024E"/>
    <a:srgbClr val="6F3505"/>
    <a:srgbClr val="5982D5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2" autoAdjust="0"/>
    <p:restoredTop sz="94660"/>
  </p:normalViewPr>
  <p:slideViewPr>
    <p:cSldViewPr>
      <p:cViewPr varScale="1">
        <p:scale>
          <a:sx n="66" d="100"/>
          <a:sy n="66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5C1E9-9565-42D3-BB35-E68F71BE3939}" type="doc">
      <dgm:prSet loTypeId="urn:microsoft.com/office/officeart/2005/8/layout/cycle8" loCatId="cycle" qsTypeId="urn:microsoft.com/office/officeart/2005/8/quickstyle/simple5" qsCatId="simple" csTypeId="urn:microsoft.com/office/officeart/2005/8/colors/colorful4" csCatId="colorful" phldr="1"/>
      <dgm:spPr/>
    </dgm:pt>
    <dgm:pt modelId="{3E3C0A9B-7532-4915-9B7E-9B8C6E12A781}">
      <dgm:prSet phldrT="[Текст]"/>
      <dgm:spPr>
        <a:solidFill>
          <a:schemeClr val="accent2"/>
        </a:solidFill>
      </dgm:spPr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CB51513-E951-4AE3-B5FC-9A5CD60DF679}" type="parTrans" cxnId="{44E51015-8FD3-48F9-BFCE-B30C3D026042}">
      <dgm:prSet/>
      <dgm:spPr/>
      <dgm:t>
        <a:bodyPr/>
        <a:lstStyle/>
        <a:p>
          <a:endParaRPr lang="ru-RU"/>
        </a:p>
      </dgm:t>
    </dgm:pt>
    <dgm:pt modelId="{EC2068CE-8C10-4560-A22C-FD361C9629BC}" type="sibTrans" cxnId="{44E51015-8FD3-48F9-BFCE-B30C3D026042}">
      <dgm:prSet/>
      <dgm:spPr/>
      <dgm:t>
        <a:bodyPr/>
        <a:lstStyle/>
        <a:p>
          <a:endParaRPr lang="ru-RU"/>
        </a:p>
      </dgm:t>
    </dgm:pt>
    <dgm:pt modelId="{3400BDF4-E1EB-457E-B7B3-4A2DEBBDC82E}">
      <dgm:prSet phldrT="[Текст]"/>
      <dgm:spPr>
        <a:solidFill>
          <a:schemeClr val="accent3"/>
        </a:solidFill>
      </dgm:spPr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2DA12A42-D191-4DAE-8974-1D15DAC91F72}" type="parTrans" cxnId="{50CA5457-6675-44C5-9CE1-AEA4F2A7CD91}">
      <dgm:prSet/>
      <dgm:spPr/>
      <dgm:t>
        <a:bodyPr/>
        <a:lstStyle/>
        <a:p>
          <a:endParaRPr lang="ru-RU"/>
        </a:p>
      </dgm:t>
    </dgm:pt>
    <dgm:pt modelId="{82D9A209-9616-4BF0-98EF-FD30181A59D7}" type="sibTrans" cxnId="{50CA5457-6675-44C5-9CE1-AEA4F2A7CD91}">
      <dgm:prSet/>
      <dgm:spPr/>
      <dgm:t>
        <a:bodyPr/>
        <a:lstStyle/>
        <a:p>
          <a:endParaRPr lang="ru-RU"/>
        </a:p>
      </dgm:t>
    </dgm:pt>
    <dgm:pt modelId="{B6F17EA8-6803-46A7-9171-776F570DDEEA}">
      <dgm:prSet phldrT="[Текст]"/>
      <dgm:spPr>
        <a:solidFill>
          <a:srgbClr val="7030A0"/>
        </a:solidFill>
      </dgm:spPr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5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6055CC2C-FFD7-4E78-9FC7-0E69C8F9C825}" type="parTrans" cxnId="{2288D03F-443D-4988-979F-BB324725403D}">
      <dgm:prSet/>
      <dgm:spPr/>
      <dgm:t>
        <a:bodyPr/>
        <a:lstStyle/>
        <a:p>
          <a:endParaRPr lang="ru-RU"/>
        </a:p>
      </dgm:t>
    </dgm:pt>
    <dgm:pt modelId="{10E51940-D7B9-42F7-9E0C-E3B3B6784158}" type="sibTrans" cxnId="{2288D03F-443D-4988-979F-BB324725403D}">
      <dgm:prSet/>
      <dgm:spPr/>
      <dgm:t>
        <a:bodyPr/>
        <a:lstStyle/>
        <a:p>
          <a:endParaRPr lang="ru-RU"/>
        </a:p>
      </dgm:t>
    </dgm:pt>
    <dgm:pt modelId="{8E8BE06C-DE29-4EF6-B0D5-3A3B61EDA836}">
      <dgm:prSet/>
      <dgm:spPr>
        <a:solidFill>
          <a:srgbClr val="00B050"/>
        </a:solidFill>
      </dgm:spPr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3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AF0145F-0D00-46BA-B535-2019BFCABDDF}" type="parTrans" cxnId="{286EBC37-9810-46B6-BA88-2027D3CD4E66}">
      <dgm:prSet/>
      <dgm:spPr/>
      <dgm:t>
        <a:bodyPr/>
        <a:lstStyle/>
        <a:p>
          <a:endParaRPr lang="ru-RU"/>
        </a:p>
      </dgm:t>
    </dgm:pt>
    <dgm:pt modelId="{9451BFDF-BB49-4BD0-89C8-710914BD9746}" type="sibTrans" cxnId="{286EBC37-9810-46B6-BA88-2027D3CD4E66}">
      <dgm:prSet/>
      <dgm:spPr/>
      <dgm:t>
        <a:bodyPr/>
        <a:lstStyle/>
        <a:p>
          <a:endParaRPr lang="ru-RU"/>
        </a:p>
      </dgm:t>
    </dgm:pt>
    <dgm:pt modelId="{3A44570C-E723-4DCB-838D-DC4AA12F2891}">
      <dgm:prSet/>
      <dgm:spPr>
        <a:solidFill>
          <a:schemeClr val="accent6"/>
        </a:solidFill>
      </dgm:spPr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4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0C8C4777-003E-412F-B144-5FBF36F2D7AF}" type="parTrans" cxnId="{83DF8DD1-AD86-4537-A497-328C2B0A2E70}">
      <dgm:prSet/>
      <dgm:spPr/>
      <dgm:t>
        <a:bodyPr/>
        <a:lstStyle/>
        <a:p>
          <a:endParaRPr lang="ru-RU"/>
        </a:p>
      </dgm:t>
    </dgm:pt>
    <dgm:pt modelId="{0BDF361A-832A-48A7-AE3C-A002D2265538}" type="sibTrans" cxnId="{83DF8DD1-AD86-4537-A497-328C2B0A2E70}">
      <dgm:prSet/>
      <dgm:spPr/>
      <dgm:t>
        <a:bodyPr/>
        <a:lstStyle/>
        <a:p>
          <a:endParaRPr lang="ru-RU"/>
        </a:p>
      </dgm:t>
    </dgm:pt>
    <dgm:pt modelId="{1AEE84CB-ABA0-4541-A85B-8A662A1FE966}" type="pres">
      <dgm:prSet presAssocID="{2025C1E9-9565-42D3-BB35-E68F71BE3939}" presName="compositeShape" presStyleCnt="0">
        <dgm:presLayoutVars>
          <dgm:chMax val="7"/>
          <dgm:dir/>
          <dgm:resizeHandles val="exact"/>
        </dgm:presLayoutVars>
      </dgm:prSet>
      <dgm:spPr/>
    </dgm:pt>
    <dgm:pt modelId="{DA75EAB1-EE44-4157-B718-5B4EC4C7DFE9}" type="pres">
      <dgm:prSet presAssocID="{2025C1E9-9565-42D3-BB35-E68F71BE3939}" presName="wedge1" presStyleLbl="node1" presStyleIdx="0" presStyleCnt="5"/>
      <dgm:spPr/>
      <dgm:t>
        <a:bodyPr/>
        <a:lstStyle/>
        <a:p>
          <a:endParaRPr lang="ru-RU"/>
        </a:p>
      </dgm:t>
    </dgm:pt>
    <dgm:pt modelId="{89F74258-9224-4618-B4B7-DCA4A9E09EE7}" type="pres">
      <dgm:prSet presAssocID="{2025C1E9-9565-42D3-BB35-E68F71BE3939}" presName="dummy1a" presStyleCnt="0"/>
      <dgm:spPr/>
    </dgm:pt>
    <dgm:pt modelId="{56F00346-E3C6-48AE-BFFB-E0D3752A3317}" type="pres">
      <dgm:prSet presAssocID="{2025C1E9-9565-42D3-BB35-E68F71BE3939}" presName="dummy1b" presStyleCnt="0"/>
      <dgm:spPr/>
    </dgm:pt>
    <dgm:pt modelId="{C15F6B84-E85B-42C1-ACC8-EFE0934852CA}" type="pres">
      <dgm:prSet presAssocID="{2025C1E9-9565-42D3-BB35-E68F71BE393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7E445-DF87-4AE9-ACE9-DB108C9576A4}" type="pres">
      <dgm:prSet presAssocID="{2025C1E9-9565-42D3-BB35-E68F71BE3939}" presName="wedge2" presStyleLbl="node1" presStyleIdx="1" presStyleCnt="5"/>
      <dgm:spPr/>
      <dgm:t>
        <a:bodyPr/>
        <a:lstStyle/>
        <a:p>
          <a:endParaRPr lang="ru-RU"/>
        </a:p>
      </dgm:t>
    </dgm:pt>
    <dgm:pt modelId="{85CB6C0B-9C05-4C39-8D2F-FAACF5A6DC0A}" type="pres">
      <dgm:prSet presAssocID="{2025C1E9-9565-42D3-BB35-E68F71BE3939}" presName="dummy2a" presStyleCnt="0"/>
      <dgm:spPr/>
    </dgm:pt>
    <dgm:pt modelId="{A18D6D76-2CB2-4545-82AD-1A4824886FF3}" type="pres">
      <dgm:prSet presAssocID="{2025C1E9-9565-42D3-BB35-E68F71BE3939}" presName="dummy2b" presStyleCnt="0"/>
      <dgm:spPr/>
    </dgm:pt>
    <dgm:pt modelId="{B2434D9F-A732-429B-BC5D-12EA8188C851}" type="pres">
      <dgm:prSet presAssocID="{2025C1E9-9565-42D3-BB35-E68F71BE393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508E1-99DC-4726-B5BB-8572C225E3E3}" type="pres">
      <dgm:prSet presAssocID="{2025C1E9-9565-42D3-BB35-E68F71BE3939}" presName="wedge3" presStyleLbl="node1" presStyleIdx="2" presStyleCnt="5"/>
      <dgm:spPr/>
      <dgm:t>
        <a:bodyPr/>
        <a:lstStyle/>
        <a:p>
          <a:endParaRPr lang="ru-RU"/>
        </a:p>
      </dgm:t>
    </dgm:pt>
    <dgm:pt modelId="{C2AF3983-40E0-4E48-A32D-DBB54F0A0470}" type="pres">
      <dgm:prSet presAssocID="{2025C1E9-9565-42D3-BB35-E68F71BE3939}" presName="dummy3a" presStyleCnt="0"/>
      <dgm:spPr/>
    </dgm:pt>
    <dgm:pt modelId="{D5CD117D-2CC2-464B-BACF-85497CEE0E44}" type="pres">
      <dgm:prSet presAssocID="{2025C1E9-9565-42D3-BB35-E68F71BE3939}" presName="dummy3b" presStyleCnt="0"/>
      <dgm:spPr/>
    </dgm:pt>
    <dgm:pt modelId="{08B03AAB-097D-4370-91A4-684DF5F47292}" type="pres">
      <dgm:prSet presAssocID="{2025C1E9-9565-42D3-BB35-E68F71BE393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C5935-C751-4E81-9F4F-99EA8E0BA1FE}" type="pres">
      <dgm:prSet presAssocID="{2025C1E9-9565-42D3-BB35-E68F71BE3939}" presName="wedge4" presStyleLbl="node1" presStyleIdx="3" presStyleCnt="5"/>
      <dgm:spPr/>
      <dgm:t>
        <a:bodyPr/>
        <a:lstStyle/>
        <a:p>
          <a:endParaRPr lang="ru-RU"/>
        </a:p>
      </dgm:t>
    </dgm:pt>
    <dgm:pt modelId="{6EC93AE7-2844-47E2-85B2-7F5F11DE8896}" type="pres">
      <dgm:prSet presAssocID="{2025C1E9-9565-42D3-BB35-E68F71BE3939}" presName="dummy4a" presStyleCnt="0"/>
      <dgm:spPr/>
    </dgm:pt>
    <dgm:pt modelId="{C8655415-0DFE-43B2-B0AD-128AAC29D0A6}" type="pres">
      <dgm:prSet presAssocID="{2025C1E9-9565-42D3-BB35-E68F71BE3939}" presName="dummy4b" presStyleCnt="0"/>
      <dgm:spPr/>
    </dgm:pt>
    <dgm:pt modelId="{511E61E8-ACC2-49D2-AB5D-24B8B29BD3CD}" type="pres">
      <dgm:prSet presAssocID="{2025C1E9-9565-42D3-BB35-E68F71BE393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D40B9-F85B-4D6B-BE61-9F1007ACCEF6}" type="pres">
      <dgm:prSet presAssocID="{2025C1E9-9565-42D3-BB35-E68F71BE3939}" presName="wedge5" presStyleLbl="node1" presStyleIdx="4" presStyleCnt="5"/>
      <dgm:spPr/>
      <dgm:t>
        <a:bodyPr/>
        <a:lstStyle/>
        <a:p>
          <a:endParaRPr lang="ru-RU"/>
        </a:p>
      </dgm:t>
    </dgm:pt>
    <dgm:pt modelId="{F4E289C4-768B-4B44-BC32-3D24E8B211EC}" type="pres">
      <dgm:prSet presAssocID="{2025C1E9-9565-42D3-BB35-E68F71BE3939}" presName="dummy5a" presStyleCnt="0"/>
      <dgm:spPr/>
    </dgm:pt>
    <dgm:pt modelId="{461193C0-6AD1-4248-8253-4C679A3F298F}" type="pres">
      <dgm:prSet presAssocID="{2025C1E9-9565-42D3-BB35-E68F71BE3939}" presName="dummy5b" presStyleCnt="0"/>
      <dgm:spPr/>
    </dgm:pt>
    <dgm:pt modelId="{FD14AEEA-6AC7-47B2-A86A-0FB902867FE0}" type="pres">
      <dgm:prSet presAssocID="{2025C1E9-9565-42D3-BB35-E68F71BE393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09945-C180-4B64-818F-2585C110E7D1}" type="pres">
      <dgm:prSet presAssocID="{EC2068CE-8C10-4560-A22C-FD361C9629BC}" presName="arrowWedge1" presStyleLbl="fgSibTrans2D1" presStyleIdx="0" presStyleCnt="5"/>
      <dgm:spPr>
        <a:solidFill>
          <a:srgbClr val="FF0000"/>
        </a:solidFill>
      </dgm:spPr>
    </dgm:pt>
    <dgm:pt modelId="{DD4348B0-C644-4A44-A46F-0D2E64783F02}" type="pres">
      <dgm:prSet presAssocID="{82D9A209-9616-4BF0-98EF-FD30181A59D7}" presName="arrowWedge2" presStyleLbl="fgSibTrans2D1" presStyleIdx="1" presStyleCnt="5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FB63B53F-D1D6-41F8-8EEA-E07D8D154FA0}" type="pres">
      <dgm:prSet presAssocID="{9451BFDF-BB49-4BD0-89C8-710914BD9746}" presName="arrowWedge3" presStyleLbl="fgSibTrans2D1" presStyleIdx="2" presStyleCnt="5"/>
      <dgm:spPr>
        <a:solidFill>
          <a:srgbClr val="FF0000"/>
        </a:solidFill>
      </dgm:spPr>
    </dgm:pt>
    <dgm:pt modelId="{79073122-5DEF-476D-9F74-BBDC1B3EE5C5}" type="pres">
      <dgm:prSet presAssocID="{0BDF361A-832A-48A7-AE3C-A002D2265538}" presName="arrowWedge4" presStyleLbl="fgSibTrans2D1" presStyleIdx="3" presStyleCnt="5"/>
      <dgm:spPr>
        <a:solidFill>
          <a:srgbClr val="FF0000"/>
        </a:solidFill>
      </dgm:spPr>
    </dgm:pt>
    <dgm:pt modelId="{A478AEB5-2ABF-44A3-A443-3299E26ED7BF}" type="pres">
      <dgm:prSet presAssocID="{10E51940-D7B9-42F7-9E0C-E3B3B6784158}" presName="arrowWedge5" presStyleLbl="fgSibTrans2D1" presStyleIdx="4" presStyleCnt="5"/>
      <dgm:spPr>
        <a:solidFill>
          <a:srgbClr val="FF0000"/>
        </a:solidFill>
      </dgm:spPr>
    </dgm:pt>
  </dgm:ptLst>
  <dgm:cxnLst>
    <dgm:cxn modelId="{FE153420-91F9-4AA0-A5ED-89EDAD6055C7}" type="presOf" srcId="{8E8BE06C-DE29-4EF6-B0D5-3A3B61EDA836}" destId="{B37508E1-99DC-4726-B5BB-8572C225E3E3}" srcOrd="0" destOrd="0" presId="urn:microsoft.com/office/officeart/2005/8/layout/cycle8"/>
    <dgm:cxn modelId="{50CA5457-6675-44C5-9CE1-AEA4F2A7CD91}" srcId="{2025C1E9-9565-42D3-BB35-E68F71BE3939}" destId="{3400BDF4-E1EB-457E-B7B3-4A2DEBBDC82E}" srcOrd="1" destOrd="0" parTransId="{2DA12A42-D191-4DAE-8974-1D15DAC91F72}" sibTransId="{82D9A209-9616-4BF0-98EF-FD30181A59D7}"/>
    <dgm:cxn modelId="{549E83B1-7433-45BF-8126-59539C9DB004}" type="presOf" srcId="{3400BDF4-E1EB-457E-B7B3-4A2DEBBDC82E}" destId="{B2434D9F-A732-429B-BC5D-12EA8188C851}" srcOrd="1" destOrd="0" presId="urn:microsoft.com/office/officeart/2005/8/layout/cycle8"/>
    <dgm:cxn modelId="{2288D03F-443D-4988-979F-BB324725403D}" srcId="{2025C1E9-9565-42D3-BB35-E68F71BE3939}" destId="{B6F17EA8-6803-46A7-9171-776F570DDEEA}" srcOrd="4" destOrd="0" parTransId="{6055CC2C-FFD7-4E78-9FC7-0E69C8F9C825}" sibTransId="{10E51940-D7B9-42F7-9E0C-E3B3B6784158}"/>
    <dgm:cxn modelId="{6A3E3F56-2842-485C-BDB5-5062A7B0EEEB}" type="presOf" srcId="{3400BDF4-E1EB-457E-B7B3-4A2DEBBDC82E}" destId="{4C37E445-DF87-4AE9-ACE9-DB108C9576A4}" srcOrd="0" destOrd="0" presId="urn:microsoft.com/office/officeart/2005/8/layout/cycle8"/>
    <dgm:cxn modelId="{D1817A1F-0586-4DE8-928F-F5E14CF51D14}" type="presOf" srcId="{3E3C0A9B-7532-4915-9B7E-9B8C6E12A781}" destId="{C15F6B84-E85B-42C1-ACC8-EFE0934852CA}" srcOrd="1" destOrd="0" presId="urn:microsoft.com/office/officeart/2005/8/layout/cycle8"/>
    <dgm:cxn modelId="{A6CCA199-4E76-41F6-84EE-51A7FDC86B9A}" type="presOf" srcId="{3A44570C-E723-4DCB-838D-DC4AA12F2891}" destId="{511E61E8-ACC2-49D2-AB5D-24B8B29BD3CD}" srcOrd="1" destOrd="0" presId="urn:microsoft.com/office/officeart/2005/8/layout/cycle8"/>
    <dgm:cxn modelId="{286EBC37-9810-46B6-BA88-2027D3CD4E66}" srcId="{2025C1E9-9565-42D3-BB35-E68F71BE3939}" destId="{8E8BE06C-DE29-4EF6-B0D5-3A3B61EDA836}" srcOrd="2" destOrd="0" parTransId="{DAF0145F-0D00-46BA-B535-2019BFCABDDF}" sibTransId="{9451BFDF-BB49-4BD0-89C8-710914BD9746}"/>
    <dgm:cxn modelId="{44E51015-8FD3-48F9-BFCE-B30C3D026042}" srcId="{2025C1E9-9565-42D3-BB35-E68F71BE3939}" destId="{3E3C0A9B-7532-4915-9B7E-9B8C6E12A781}" srcOrd="0" destOrd="0" parTransId="{DCB51513-E951-4AE3-B5FC-9A5CD60DF679}" sibTransId="{EC2068CE-8C10-4560-A22C-FD361C9629BC}"/>
    <dgm:cxn modelId="{82AD3685-0B70-479C-9C1A-0D56754E901C}" type="presOf" srcId="{3E3C0A9B-7532-4915-9B7E-9B8C6E12A781}" destId="{DA75EAB1-EE44-4157-B718-5B4EC4C7DFE9}" srcOrd="0" destOrd="0" presId="urn:microsoft.com/office/officeart/2005/8/layout/cycle8"/>
    <dgm:cxn modelId="{83DF8DD1-AD86-4537-A497-328C2B0A2E70}" srcId="{2025C1E9-9565-42D3-BB35-E68F71BE3939}" destId="{3A44570C-E723-4DCB-838D-DC4AA12F2891}" srcOrd="3" destOrd="0" parTransId="{0C8C4777-003E-412F-B144-5FBF36F2D7AF}" sibTransId="{0BDF361A-832A-48A7-AE3C-A002D2265538}"/>
    <dgm:cxn modelId="{186E2A51-F9F6-4D7C-B422-267D5D6B7BAD}" type="presOf" srcId="{B6F17EA8-6803-46A7-9171-776F570DDEEA}" destId="{5F2D40B9-F85B-4D6B-BE61-9F1007ACCEF6}" srcOrd="0" destOrd="0" presId="urn:microsoft.com/office/officeart/2005/8/layout/cycle8"/>
    <dgm:cxn modelId="{2DC548DE-86BF-43FF-BF48-0348FF292697}" type="presOf" srcId="{2025C1E9-9565-42D3-BB35-E68F71BE3939}" destId="{1AEE84CB-ABA0-4541-A85B-8A662A1FE966}" srcOrd="0" destOrd="0" presId="urn:microsoft.com/office/officeart/2005/8/layout/cycle8"/>
    <dgm:cxn modelId="{BF713F7D-37B2-4653-AFE2-AAAAC0C96F7D}" type="presOf" srcId="{B6F17EA8-6803-46A7-9171-776F570DDEEA}" destId="{FD14AEEA-6AC7-47B2-A86A-0FB902867FE0}" srcOrd="1" destOrd="0" presId="urn:microsoft.com/office/officeart/2005/8/layout/cycle8"/>
    <dgm:cxn modelId="{B1AD608D-8135-4A69-A868-9B57839733FA}" type="presOf" srcId="{8E8BE06C-DE29-4EF6-B0D5-3A3B61EDA836}" destId="{08B03AAB-097D-4370-91A4-684DF5F47292}" srcOrd="1" destOrd="0" presId="urn:microsoft.com/office/officeart/2005/8/layout/cycle8"/>
    <dgm:cxn modelId="{F6BB9083-1F1C-4D7C-A0BF-15DC10C66A5A}" type="presOf" srcId="{3A44570C-E723-4DCB-838D-DC4AA12F2891}" destId="{788C5935-C751-4E81-9F4F-99EA8E0BA1FE}" srcOrd="0" destOrd="0" presId="urn:microsoft.com/office/officeart/2005/8/layout/cycle8"/>
    <dgm:cxn modelId="{A9529FDF-5DD8-46C6-9A6D-4D091302105C}" type="presParOf" srcId="{1AEE84CB-ABA0-4541-A85B-8A662A1FE966}" destId="{DA75EAB1-EE44-4157-B718-5B4EC4C7DFE9}" srcOrd="0" destOrd="0" presId="urn:microsoft.com/office/officeart/2005/8/layout/cycle8"/>
    <dgm:cxn modelId="{6224ACC2-1F28-419F-A1E8-C542C7B8A687}" type="presParOf" srcId="{1AEE84CB-ABA0-4541-A85B-8A662A1FE966}" destId="{89F74258-9224-4618-B4B7-DCA4A9E09EE7}" srcOrd="1" destOrd="0" presId="urn:microsoft.com/office/officeart/2005/8/layout/cycle8"/>
    <dgm:cxn modelId="{26AF61C9-DA92-4C28-ABBF-46C2184099EC}" type="presParOf" srcId="{1AEE84CB-ABA0-4541-A85B-8A662A1FE966}" destId="{56F00346-E3C6-48AE-BFFB-E0D3752A3317}" srcOrd="2" destOrd="0" presId="urn:microsoft.com/office/officeart/2005/8/layout/cycle8"/>
    <dgm:cxn modelId="{7B39D31D-3DDD-4897-8DC0-5DAB15D92B18}" type="presParOf" srcId="{1AEE84CB-ABA0-4541-A85B-8A662A1FE966}" destId="{C15F6B84-E85B-42C1-ACC8-EFE0934852CA}" srcOrd="3" destOrd="0" presId="urn:microsoft.com/office/officeart/2005/8/layout/cycle8"/>
    <dgm:cxn modelId="{E71258D7-AE50-4A3E-BDB1-470D04B498BD}" type="presParOf" srcId="{1AEE84CB-ABA0-4541-A85B-8A662A1FE966}" destId="{4C37E445-DF87-4AE9-ACE9-DB108C9576A4}" srcOrd="4" destOrd="0" presId="urn:microsoft.com/office/officeart/2005/8/layout/cycle8"/>
    <dgm:cxn modelId="{D3F56B1A-B921-49F3-9DC3-89C9E58FB400}" type="presParOf" srcId="{1AEE84CB-ABA0-4541-A85B-8A662A1FE966}" destId="{85CB6C0B-9C05-4C39-8D2F-FAACF5A6DC0A}" srcOrd="5" destOrd="0" presId="urn:microsoft.com/office/officeart/2005/8/layout/cycle8"/>
    <dgm:cxn modelId="{AAB0887F-710A-44E4-84EE-09877B1E7AB2}" type="presParOf" srcId="{1AEE84CB-ABA0-4541-A85B-8A662A1FE966}" destId="{A18D6D76-2CB2-4545-82AD-1A4824886FF3}" srcOrd="6" destOrd="0" presId="urn:microsoft.com/office/officeart/2005/8/layout/cycle8"/>
    <dgm:cxn modelId="{D1DDAADF-A21C-4E78-B849-FC36596B9ACB}" type="presParOf" srcId="{1AEE84CB-ABA0-4541-A85B-8A662A1FE966}" destId="{B2434D9F-A732-429B-BC5D-12EA8188C851}" srcOrd="7" destOrd="0" presId="urn:microsoft.com/office/officeart/2005/8/layout/cycle8"/>
    <dgm:cxn modelId="{8AF9FCDE-4E44-42A1-B4F8-25287CAD3403}" type="presParOf" srcId="{1AEE84CB-ABA0-4541-A85B-8A662A1FE966}" destId="{B37508E1-99DC-4726-B5BB-8572C225E3E3}" srcOrd="8" destOrd="0" presId="urn:microsoft.com/office/officeart/2005/8/layout/cycle8"/>
    <dgm:cxn modelId="{6D697B59-EE77-4130-B33A-B7783DBDCC53}" type="presParOf" srcId="{1AEE84CB-ABA0-4541-A85B-8A662A1FE966}" destId="{C2AF3983-40E0-4E48-A32D-DBB54F0A0470}" srcOrd="9" destOrd="0" presId="urn:microsoft.com/office/officeart/2005/8/layout/cycle8"/>
    <dgm:cxn modelId="{800B8A1A-A27D-43B4-A816-661928468FA2}" type="presParOf" srcId="{1AEE84CB-ABA0-4541-A85B-8A662A1FE966}" destId="{D5CD117D-2CC2-464B-BACF-85497CEE0E44}" srcOrd="10" destOrd="0" presId="urn:microsoft.com/office/officeart/2005/8/layout/cycle8"/>
    <dgm:cxn modelId="{9BFFD904-16C0-462C-9EAA-11061E8B4ED2}" type="presParOf" srcId="{1AEE84CB-ABA0-4541-A85B-8A662A1FE966}" destId="{08B03AAB-097D-4370-91A4-684DF5F47292}" srcOrd="11" destOrd="0" presId="urn:microsoft.com/office/officeart/2005/8/layout/cycle8"/>
    <dgm:cxn modelId="{6DAA433C-187D-4A9B-BEC5-D59DCDF7AD7E}" type="presParOf" srcId="{1AEE84CB-ABA0-4541-A85B-8A662A1FE966}" destId="{788C5935-C751-4E81-9F4F-99EA8E0BA1FE}" srcOrd="12" destOrd="0" presId="urn:microsoft.com/office/officeart/2005/8/layout/cycle8"/>
    <dgm:cxn modelId="{2BA90580-22F7-48BF-A88C-E57E1D5A42C7}" type="presParOf" srcId="{1AEE84CB-ABA0-4541-A85B-8A662A1FE966}" destId="{6EC93AE7-2844-47E2-85B2-7F5F11DE8896}" srcOrd="13" destOrd="0" presId="urn:microsoft.com/office/officeart/2005/8/layout/cycle8"/>
    <dgm:cxn modelId="{66E2B5C3-41A0-416E-98C8-CD703DAA8A8A}" type="presParOf" srcId="{1AEE84CB-ABA0-4541-A85B-8A662A1FE966}" destId="{C8655415-0DFE-43B2-B0AD-128AAC29D0A6}" srcOrd="14" destOrd="0" presId="urn:microsoft.com/office/officeart/2005/8/layout/cycle8"/>
    <dgm:cxn modelId="{B198F34F-6871-4E59-AAFC-EE890F28917F}" type="presParOf" srcId="{1AEE84CB-ABA0-4541-A85B-8A662A1FE966}" destId="{511E61E8-ACC2-49D2-AB5D-24B8B29BD3CD}" srcOrd="15" destOrd="0" presId="urn:microsoft.com/office/officeart/2005/8/layout/cycle8"/>
    <dgm:cxn modelId="{BFFE7C80-7B7A-4951-A93A-634098D376AD}" type="presParOf" srcId="{1AEE84CB-ABA0-4541-A85B-8A662A1FE966}" destId="{5F2D40B9-F85B-4D6B-BE61-9F1007ACCEF6}" srcOrd="16" destOrd="0" presId="urn:microsoft.com/office/officeart/2005/8/layout/cycle8"/>
    <dgm:cxn modelId="{8613F66E-7E81-47D0-9ED0-1D4785735437}" type="presParOf" srcId="{1AEE84CB-ABA0-4541-A85B-8A662A1FE966}" destId="{F4E289C4-768B-4B44-BC32-3D24E8B211EC}" srcOrd="17" destOrd="0" presId="urn:microsoft.com/office/officeart/2005/8/layout/cycle8"/>
    <dgm:cxn modelId="{3BD2B692-703E-4B67-B8E1-598FD6DD2703}" type="presParOf" srcId="{1AEE84CB-ABA0-4541-A85B-8A662A1FE966}" destId="{461193C0-6AD1-4248-8253-4C679A3F298F}" srcOrd="18" destOrd="0" presId="urn:microsoft.com/office/officeart/2005/8/layout/cycle8"/>
    <dgm:cxn modelId="{83ED5F3C-9E50-4A5E-AFB4-AB0F4CCBC15B}" type="presParOf" srcId="{1AEE84CB-ABA0-4541-A85B-8A662A1FE966}" destId="{FD14AEEA-6AC7-47B2-A86A-0FB902867FE0}" srcOrd="19" destOrd="0" presId="urn:microsoft.com/office/officeart/2005/8/layout/cycle8"/>
    <dgm:cxn modelId="{19466E39-B64E-4E92-B83C-1971900AD998}" type="presParOf" srcId="{1AEE84CB-ABA0-4541-A85B-8A662A1FE966}" destId="{E1909945-C180-4B64-818F-2585C110E7D1}" srcOrd="20" destOrd="0" presId="urn:microsoft.com/office/officeart/2005/8/layout/cycle8"/>
    <dgm:cxn modelId="{42A1563E-250A-4B0D-8314-76670CF19F31}" type="presParOf" srcId="{1AEE84CB-ABA0-4541-A85B-8A662A1FE966}" destId="{DD4348B0-C644-4A44-A46F-0D2E64783F02}" srcOrd="21" destOrd="0" presId="urn:microsoft.com/office/officeart/2005/8/layout/cycle8"/>
    <dgm:cxn modelId="{8B3CF82D-F488-453B-A15F-D10B2A7353DC}" type="presParOf" srcId="{1AEE84CB-ABA0-4541-A85B-8A662A1FE966}" destId="{FB63B53F-D1D6-41F8-8EEA-E07D8D154FA0}" srcOrd="22" destOrd="0" presId="urn:microsoft.com/office/officeart/2005/8/layout/cycle8"/>
    <dgm:cxn modelId="{336CFC87-696A-4037-81CD-3ED00D81BAAB}" type="presParOf" srcId="{1AEE84CB-ABA0-4541-A85B-8A662A1FE966}" destId="{79073122-5DEF-476D-9F74-BBDC1B3EE5C5}" srcOrd="23" destOrd="0" presId="urn:microsoft.com/office/officeart/2005/8/layout/cycle8"/>
    <dgm:cxn modelId="{E79847B3-12FA-4F06-8C49-6D62CE917180}" type="presParOf" srcId="{1AEE84CB-ABA0-4541-A85B-8A662A1FE966}" destId="{A478AEB5-2ABF-44A3-A443-3299E26ED7BF}" srcOrd="24" destOrd="0" presId="urn:microsoft.com/office/officeart/2005/8/layout/cycle8"/>
  </dgm:cxnLst>
  <dgm:bg>
    <a:solidFill>
      <a:schemeClr val="bg1"/>
    </a:solid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25C1E9-9565-42D3-BB35-E68F71BE3939}" type="doc">
      <dgm:prSet loTypeId="urn:microsoft.com/office/officeart/2005/8/layout/cycle8" loCatId="cycle" qsTypeId="urn:microsoft.com/office/officeart/2005/8/quickstyle/simple5" qsCatId="simple" csTypeId="urn:microsoft.com/office/officeart/2005/8/colors/colorful1#6" csCatId="colorful" phldr="1"/>
      <dgm:spPr/>
    </dgm:pt>
    <dgm:pt modelId="{3E3C0A9B-7532-4915-9B7E-9B8C6E12A781}">
      <dgm:prSet phldrT="[Текст]"/>
      <dgm:spPr/>
      <dgm:t>
        <a:bodyPr/>
        <a:lstStyle/>
        <a:p>
          <a:r>
            <a:rPr lang="ru-RU" b="1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CB51513-E951-4AE3-B5FC-9A5CD60DF679}" type="parTrans" cxnId="{44E51015-8FD3-48F9-BFCE-B30C3D026042}">
      <dgm:prSet/>
      <dgm:spPr/>
      <dgm:t>
        <a:bodyPr/>
        <a:lstStyle/>
        <a:p>
          <a:endParaRPr lang="ru-RU"/>
        </a:p>
      </dgm:t>
    </dgm:pt>
    <dgm:pt modelId="{EC2068CE-8C10-4560-A22C-FD361C9629BC}" type="sibTrans" cxnId="{44E51015-8FD3-48F9-BFCE-B30C3D026042}">
      <dgm:prSet/>
      <dgm:spPr/>
      <dgm:t>
        <a:bodyPr/>
        <a:lstStyle/>
        <a:p>
          <a:endParaRPr lang="ru-RU"/>
        </a:p>
      </dgm:t>
    </dgm:pt>
    <dgm:pt modelId="{B6F17EA8-6803-46A7-9171-776F570DDEEA}">
      <dgm:prSet phldrT="[Текст]"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10E51940-D7B9-42F7-9E0C-E3B3B6784158}" type="sibTrans" cxnId="{2288D03F-443D-4988-979F-BB324725403D}">
      <dgm:prSet/>
      <dgm:spPr/>
      <dgm:t>
        <a:bodyPr/>
        <a:lstStyle/>
        <a:p>
          <a:endParaRPr lang="ru-RU"/>
        </a:p>
      </dgm:t>
    </dgm:pt>
    <dgm:pt modelId="{6055CC2C-FFD7-4E78-9FC7-0E69C8F9C825}" type="parTrans" cxnId="{2288D03F-443D-4988-979F-BB324725403D}">
      <dgm:prSet/>
      <dgm:spPr/>
      <dgm:t>
        <a:bodyPr/>
        <a:lstStyle/>
        <a:p>
          <a:endParaRPr lang="ru-RU"/>
        </a:p>
      </dgm:t>
    </dgm:pt>
    <dgm:pt modelId="{3A44570C-E723-4DCB-838D-DC4AA12F2891}">
      <dgm:prSet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0BDF361A-832A-48A7-AE3C-A002D2265538}" type="sibTrans" cxnId="{83DF8DD1-AD86-4537-A497-328C2B0A2E70}">
      <dgm:prSet/>
      <dgm:spPr/>
      <dgm:t>
        <a:bodyPr/>
        <a:lstStyle/>
        <a:p>
          <a:endParaRPr lang="ru-RU"/>
        </a:p>
      </dgm:t>
    </dgm:pt>
    <dgm:pt modelId="{0C8C4777-003E-412F-B144-5FBF36F2D7AF}" type="parTrans" cxnId="{83DF8DD1-AD86-4537-A497-328C2B0A2E70}">
      <dgm:prSet/>
      <dgm:spPr/>
      <dgm:t>
        <a:bodyPr/>
        <a:lstStyle/>
        <a:p>
          <a:endParaRPr lang="ru-RU"/>
        </a:p>
      </dgm:t>
    </dgm:pt>
    <dgm:pt modelId="{8E8BE06C-DE29-4EF6-B0D5-3A3B61EDA836}">
      <dgm:prSet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9451BFDF-BB49-4BD0-89C8-710914BD9746}" type="sibTrans" cxnId="{286EBC37-9810-46B6-BA88-2027D3CD4E66}">
      <dgm:prSet/>
      <dgm:spPr/>
      <dgm:t>
        <a:bodyPr/>
        <a:lstStyle/>
        <a:p>
          <a:endParaRPr lang="ru-RU"/>
        </a:p>
      </dgm:t>
    </dgm:pt>
    <dgm:pt modelId="{DAF0145F-0D00-46BA-B535-2019BFCABDDF}" type="parTrans" cxnId="{286EBC37-9810-46B6-BA88-2027D3CD4E66}">
      <dgm:prSet/>
      <dgm:spPr/>
      <dgm:t>
        <a:bodyPr/>
        <a:lstStyle/>
        <a:p>
          <a:endParaRPr lang="ru-RU"/>
        </a:p>
      </dgm:t>
    </dgm:pt>
    <dgm:pt modelId="{3400BDF4-E1EB-457E-B7B3-4A2DEBBDC82E}">
      <dgm:prSet phldrT="[Текст]"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82D9A209-9616-4BF0-98EF-FD30181A59D7}" type="sibTrans" cxnId="{50CA5457-6675-44C5-9CE1-AEA4F2A7CD91}">
      <dgm:prSet/>
      <dgm:spPr/>
      <dgm:t>
        <a:bodyPr/>
        <a:lstStyle/>
        <a:p>
          <a:endParaRPr lang="ru-RU"/>
        </a:p>
      </dgm:t>
    </dgm:pt>
    <dgm:pt modelId="{2DA12A42-D191-4DAE-8974-1D15DAC91F72}" type="parTrans" cxnId="{50CA5457-6675-44C5-9CE1-AEA4F2A7CD91}">
      <dgm:prSet/>
      <dgm:spPr/>
      <dgm:t>
        <a:bodyPr/>
        <a:lstStyle/>
        <a:p>
          <a:endParaRPr lang="ru-RU"/>
        </a:p>
      </dgm:t>
    </dgm:pt>
    <dgm:pt modelId="{1AEE84CB-ABA0-4541-A85B-8A662A1FE966}" type="pres">
      <dgm:prSet presAssocID="{2025C1E9-9565-42D3-BB35-E68F71BE3939}" presName="compositeShape" presStyleCnt="0">
        <dgm:presLayoutVars>
          <dgm:chMax val="7"/>
          <dgm:dir/>
          <dgm:resizeHandles val="exact"/>
        </dgm:presLayoutVars>
      </dgm:prSet>
      <dgm:spPr/>
    </dgm:pt>
    <dgm:pt modelId="{DA75EAB1-EE44-4157-B718-5B4EC4C7DFE9}" type="pres">
      <dgm:prSet presAssocID="{2025C1E9-9565-42D3-BB35-E68F71BE3939}" presName="wedge1" presStyleLbl="node1" presStyleIdx="0" presStyleCnt="5"/>
      <dgm:spPr/>
      <dgm:t>
        <a:bodyPr/>
        <a:lstStyle/>
        <a:p>
          <a:endParaRPr lang="ru-RU"/>
        </a:p>
      </dgm:t>
    </dgm:pt>
    <dgm:pt modelId="{89F74258-9224-4618-B4B7-DCA4A9E09EE7}" type="pres">
      <dgm:prSet presAssocID="{2025C1E9-9565-42D3-BB35-E68F71BE3939}" presName="dummy1a" presStyleCnt="0"/>
      <dgm:spPr/>
    </dgm:pt>
    <dgm:pt modelId="{56F00346-E3C6-48AE-BFFB-E0D3752A3317}" type="pres">
      <dgm:prSet presAssocID="{2025C1E9-9565-42D3-BB35-E68F71BE3939}" presName="dummy1b" presStyleCnt="0"/>
      <dgm:spPr/>
    </dgm:pt>
    <dgm:pt modelId="{C15F6B84-E85B-42C1-ACC8-EFE0934852CA}" type="pres">
      <dgm:prSet presAssocID="{2025C1E9-9565-42D3-BB35-E68F71BE393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7E445-DF87-4AE9-ACE9-DB108C9576A4}" type="pres">
      <dgm:prSet presAssocID="{2025C1E9-9565-42D3-BB35-E68F71BE3939}" presName="wedge2" presStyleLbl="node1" presStyleIdx="1" presStyleCnt="5"/>
      <dgm:spPr/>
      <dgm:t>
        <a:bodyPr/>
        <a:lstStyle/>
        <a:p>
          <a:endParaRPr lang="ru-RU"/>
        </a:p>
      </dgm:t>
    </dgm:pt>
    <dgm:pt modelId="{85CB6C0B-9C05-4C39-8D2F-FAACF5A6DC0A}" type="pres">
      <dgm:prSet presAssocID="{2025C1E9-9565-42D3-BB35-E68F71BE3939}" presName="dummy2a" presStyleCnt="0"/>
      <dgm:spPr/>
    </dgm:pt>
    <dgm:pt modelId="{A18D6D76-2CB2-4545-82AD-1A4824886FF3}" type="pres">
      <dgm:prSet presAssocID="{2025C1E9-9565-42D3-BB35-E68F71BE3939}" presName="dummy2b" presStyleCnt="0"/>
      <dgm:spPr/>
    </dgm:pt>
    <dgm:pt modelId="{B2434D9F-A732-429B-BC5D-12EA8188C851}" type="pres">
      <dgm:prSet presAssocID="{2025C1E9-9565-42D3-BB35-E68F71BE393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508E1-99DC-4726-B5BB-8572C225E3E3}" type="pres">
      <dgm:prSet presAssocID="{2025C1E9-9565-42D3-BB35-E68F71BE3939}" presName="wedge3" presStyleLbl="node1" presStyleIdx="2" presStyleCnt="5"/>
      <dgm:spPr/>
      <dgm:t>
        <a:bodyPr/>
        <a:lstStyle/>
        <a:p>
          <a:endParaRPr lang="ru-RU"/>
        </a:p>
      </dgm:t>
    </dgm:pt>
    <dgm:pt modelId="{C2AF3983-40E0-4E48-A32D-DBB54F0A0470}" type="pres">
      <dgm:prSet presAssocID="{2025C1E9-9565-42D3-BB35-E68F71BE3939}" presName="dummy3a" presStyleCnt="0"/>
      <dgm:spPr/>
    </dgm:pt>
    <dgm:pt modelId="{D5CD117D-2CC2-464B-BACF-85497CEE0E44}" type="pres">
      <dgm:prSet presAssocID="{2025C1E9-9565-42D3-BB35-E68F71BE3939}" presName="dummy3b" presStyleCnt="0"/>
      <dgm:spPr/>
    </dgm:pt>
    <dgm:pt modelId="{08B03AAB-097D-4370-91A4-684DF5F47292}" type="pres">
      <dgm:prSet presAssocID="{2025C1E9-9565-42D3-BB35-E68F71BE393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C5935-C751-4E81-9F4F-99EA8E0BA1FE}" type="pres">
      <dgm:prSet presAssocID="{2025C1E9-9565-42D3-BB35-E68F71BE3939}" presName="wedge4" presStyleLbl="node1" presStyleIdx="3" presStyleCnt="5"/>
      <dgm:spPr/>
      <dgm:t>
        <a:bodyPr/>
        <a:lstStyle/>
        <a:p>
          <a:endParaRPr lang="ru-RU"/>
        </a:p>
      </dgm:t>
    </dgm:pt>
    <dgm:pt modelId="{6EC93AE7-2844-47E2-85B2-7F5F11DE8896}" type="pres">
      <dgm:prSet presAssocID="{2025C1E9-9565-42D3-BB35-E68F71BE3939}" presName="dummy4a" presStyleCnt="0"/>
      <dgm:spPr/>
    </dgm:pt>
    <dgm:pt modelId="{C8655415-0DFE-43B2-B0AD-128AAC29D0A6}" type="pres">
      <dgm:prSet presAssocID="{2025C1E9-9565-42D3-BB35-E68F71BE3939}" presName="dummy4b" presStyleCnt="0"/>
      <dgm:spPr/>
    </dgm:pt>
    <dgm:pt modelId="{511E61E8-ACC2-49D2-AB5D-24B8B29BD3CD}" type="pres">
      <dgm:prSet presAssocID="{2025C1E9-9565-42D3-BB35-E68F71BE393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D40B9-F85B-4D6B-BE61-9F1007ACCEF6}" type="pres">
      <dgm:prSet presAssocID="{2025C1E9-9565-42D3-BB35-E68F71BE3939}" presName="wedge5" presStyleLbl="node1" presStyleIdx="4" presStyleCnt="5"/>
      <dgm:spPr/>
      <dgm:t>
        <a:bodyPr/>
        <a:lstStyle/>
        <a:p>
          <a:endParaRPr lang="ru-RU"/>
        </a:p>
      </dgm:t>
    </dgm:pt>
    <dgm:pt modelId="{F4E289C4-768B-4B44-BC32-3D24E8B211EC}" type="pres">
      <dgm:prSet presAssocID="{2025C1E9-9565-42D3-BB35-E68F71BE3939}" presName="dummy5a" presStyleCnt="0"/>
      <dgm:spPr/>
    </dgm:pt>
    <dgm:pt modelId="{461193C0-6AD1-4248-8253-4C679A3F298F}" type="pres">
      <dgm:prSet presAssocID="{2025C1E9-9565-42D3-BB35-E68F71BE3939}" presName="dummy5b" presStyleCnt="0"/>
      <dgm:spPr/>
    </dgm:pt>
    <dgm:pt modelId="{FD14AEEA-6AC7-47B2-A86A-0FB902867FE0}" type="pres">
      <dgm:prSet presAssocID="{2025C1E9-9565-42D3-BB35-E68F71BE393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09945-C180-4B64-818F-2585C110E7D1}" type="pres">
      <dgm:prSet presAssocID="{EC2068CE-8C10-4560-A22C-FD361C9629BC}" presName="arrowWedge1" presStyleLbl="fgSibTrans2D1" presStyleIdx="0" presStyleCnt="5" custLinFactNeighborX="-359" custLinFactNeighborY="877"/>
      <dgm:spPr>
        <a:solidFill>
          <a:srgbClr val="FF0000"/>
        </a:solidFill>
      </dgm:spPr>
    </dgm:pt>
    <dgm:pt modelId="{DD4348B0-C644-4A44-A46F-0D2E64783F02}" type="pres">
      <dgm:prSet presAssocID="{82D9A209-9616-4BF0-98EF-FD30181A59D7}" presName="arrowWedge2" presStyleLbl="fgSibTrans2D1" presStyleIdx="1" presStyleCnt="5"/>
      <dgm:spPr/>
      <dgm:t>
        <a:bodyPr/>
        <a:lstStyle/>
        <a:p>
          <a:endParaRPr lang="ru-RU"/>
        </a:p>
      </dgm:t>
    </dgm:pt>
    <dgm:pt modelId="{FB63B53F-D1D6-41F8-8EEA-E07D8D154FA0}" type="pres">
      <dgm:prSet presAssocID="{9451BFDF-BB49-4BD0-89C8-710914BD9746}" presName="arrowWedge3" presStyleLbl="fgSibTrans2D1" presStyleIdx="2" presStyleCnt="5"/>
      <dgm:spPr/>
    </dgm:pt>
    <dgm:pt modelId="{79073122-5DEF-476D-9F74-BBDC1B3EE5C5}" type="pres">
      <dgm:prSet presAssocID="{0BDF361A-832A-48A7-AE3C-A002D2265538}" presName="arrowWedge4" presStyleLbl="fgSibTrans2D1" presStyleIdx="3" presStyleCnt="5"/>
      <dgm:spPr/>
    </dgm:pt>
    <dgm:pt modelId="{A478AEB5-2ABF-44A3-A443-3299E26ED7BF}" type="pres">
      <dgm:prSet presAssocID="{10E51940-D7B9-42F7-9E0C-E3B3B6784158}" presName="arrowWedge5" presStyleLbl="fgSibTrans2D1" presStyleIdx="4" presStyleCnt="5"/>
      <dgm:spPr/>
    </dgm:pt>
  </dgm:ptLst>
  <dgm:cxnLst>
    <dgm:cxn modelId="{8A37D99A-3F30-4CB1-9F65-6D12118F3ADA}" type="presOf" srcId="{3400BDF4-E1EB-457E-B7B3-4A2DEBBDC82E}" destId="{4C37E445-DF87-4AE9-ACE9-DB108C9576A4}" srcOrd="0" destOrd="0" presId="urn:microsoft.com/office/officeart/2005/8/layout/cycle8"/>
    <dgm:cxn modelId="{CC567EEB-34D2-4F82-A124-1AFF2ACD16F5}" type="presOf" srcId="{3E3C0A9B-7532-4915-9B7E-9B8C6E12A781}" destId="{C15F6B84-E85B-42C1-ACC8-EFE0934852CA}" srcOrd="1" destOrd="0" presId="urn:microsoft.com/office/officeart/2005/8/layout/cycle8"/>
    <dgm:cxn modelId="{310FF391-C533-4B26-8F88-06FA2292CBF3}" type="presOf" srcId="{3A44570C-E723-4DCB-838D-DC4AA12F2891}" destId="{788C5935-C751-4E81-9F4F-99EA8E0BA1FE}" srcOrd="0" destOrd="0" presId="urn:microsoft.com/office/officeart/2005/8/layout/cycle8"/>
    <dgm:cxn modelId="{50CA5457-6675-44C5-9CE1-AEA4F2A7CD91}" srcId="{2025C1E9-9565-42D3-BB35-E68F71BE3939}" destId="{3400BDF4-E1EB-457E-B7B3-4A2DEBBDC82E}" srcOrd="1" destOrd="0" parTransId="{2DA12A42-D191-4DAE-8974-1D15DAC91F72}" sibTransId="{82D9A209-9616-4BF0-98EF-FD30181A59D7}"/>
    <dgm:cxn modelId="{2288D03F-443D-4988-979F-BB324725403D}" srcId="{2025C1E9-9565-42D3-BB35-E68F71BE3939}" destId="{B6F17EA8-6803-46A7-9171-776F570DDEEA}" srcOrd="4" destOrd="0" parTransId="{6055CC2C-FFD7-4E78-9FC7-0E69C8F9C825}" sibTransId="{10E51940-D7B9-42F7-9E0C-E3B3B6784158}"/>
    <dgm:cxn modelId="{F5F32920-345E-4154-BB98-1B8BABE560FE}" type="presOf" srcId="{B6F17EA8-6803-46A7-9171-776F570DDEEA}" destId="{5F2D40B9-F85B-4D6B-BE61-9F1007ACCEF6}" srcOrd="0" destOrd="0" presId="urn:microsoft.com/office/officeart/2005/8/layout/cycle8"/>
    <dgm:cxn modelId="{83DF8DD1-AD86-4537-A497-328C2B0A2E70}" srcId="{2025C1E9-9565-42D3-BB35-E68F71BE3939}" destId="{3A44570C-E723-4DCB-838D-DC4AA12F2891}" srcOrd="3" destOrd="0" parTransId="{0C8C4777-003E-412F-B144-5FBF36F2D7AF}" sibTransId="{0BDF361A-832A-48A7-AE3C-A002D2265538}"/>
    <dgm:cxn modelId="{286EBC37-9810-46B6-BA88-2027D3CD4E66}" srcId="{2025C1E9-9565-42D3-BB35-E68F71BE3939}" destId="{8E8BE06C-DE29-4EF6-B0D5-3A3B61EDA836}" srcOrd="2" destOrd="0" parTransId="{DAF0145F-0D00-46BA-B535-2019BFCABDDF}" sibTransId="{9451BFDF-BB49-4BD0-89C8-710914BD9746}"/>
    <dgm:cxn modelId="{44E51015-8FD3-48F9-BFCE-B30C3D026042}" srcId="{2025C1E9-9565-42D3-BB35-E68F71BE3939}" destId="{3E3C0A9B-7532-4915-9B7E-9B8C6E12A781}" srcOrd="0" destOrd="0" parTransId="{DCB51513-E951-4AE3-B5FC-9A5CD60DF679}" sibTransId="{EC2068CE-8C10-4560-A22C-FD361C9629BC}"/>
    <dgm:cxn modelId="{F2FF1644-2DB6-40AF-BE3B-CE9AE50FF336}" type="presOf" srcId="{8E8BE06C-DE29-4EF6-B0D5-3A3B61EDA836}" destId="{B37508E1-99DC-4726-B5BB-8572C225E3E3}" srcOrd="0" destOrd="0" presId="urn:microsoft.com/office/officeart/2005/8/layout/cycle8"/>
    <dgm:cxn modelId="{8A9414A4-69DA-4102-8FBA-D6A9EEBD3BA0}" type="presOf" srcId="{2025C1E9-9565-42D3-BB35-E68F71BE3939}" destId="{1AEE84CB-ABA0-4541-A85B-8A662A1FE966}" srcOrd="0" destOrd="0" presId="urn:microsoft.com/office/officeart/2005/8/layout/cycle8"/>
    <dgm:cxn modelId="{8739A755-C3CC-4FEA-A9A1-9A24F22798D1}" type="presOf" srcId="{3400BDF4-E1EB-457E-B7B3-4A2DEBBDC82E}" destId="{B2434D9F-A732-429B-BC5D-12EA8188C851}" srcOrd="1" destOrd="0" presId="urn:microsoft.com/office/officeart/2005/8/layout/cycle8"/>
    <dgm:cxn modelId="{516B26FA-0E9E-4E18-9715-FF7B4BFD2D73}" type="presOf" srcId="{3A44570C-E723-4DCB-838D-DC4AA12F2891}" destId="{511E61E8-ACC2-49D2-AB5D-24B8B29BD3CD}" srcOrd="1" destOrd="0" presId="urn:microsoft.com/office/officeart/2005/8/layout/cycle8"/>
    <dgm:cxn modelId="{9F0F3C08-1C4F-42A5-B6A4-3FDA971FE782}" type="presOf" srcId="{3E3C0A9B-7532-4915-9B7E-9B8C6E12A781}" destId="{DA75EAB1-EE44-4157-B718-5B4EC4C7DFE9}" srcOrd="0" destOrd="0" presId="urn:microsoft.com/office/officeart/2005/8/layout/cycle8"/>
    <dgm:cxn modelId="{7C1B8CE4-C1F7-4471-A107-1B90C276CCA2}" type="presOf" srcId="{8E8BE06C-DE29-4EF6-B0D5-3A3B61EDA836}" destId="{08B03AAB-097D-4370-91A4-684DF5F47292}" srcOrd="1" destOrd="0" presId="urn:microsoft.com/office/officeart/2005/8/layout/cycle8"/>
    <dgm:cxn modelId="{BA6EB98C-1489-4FCB-B5B1-132048437B4D}" type="presOf" srcId="{B6F17EA8-6803-46A7-9171-776F570DDEEA}" destId="{FD14AEEA-6AC7-47B2-A86A-0FB902867FE0}" srcOrd="1" destOrd="0" presId="urn:microsoft.com/office/officeart/2005/8/layout/cycle8"/>
    <dgm:cxn modelId="{52F838B6-FB57-441F-8D0F-62867099820A}" type="presParOf" srcId="{1AEE84CB-ABA0-4541-A85B-8A662A1FE966}" destId="{DA75EAB1-EE44-4157-B718-5B4EC4C7DFE9}" srcOrd="0" destOrd="0" presId="urn:microsoft.com/office/officeart/2005/8/layout/cycle8"/>
    <dgm:cxn modelId="{B9E2A143-E27C-4557-A64B-79E166F505A4}" type="presParOf" srcId="{1AEE84CB-ABA0-4541-A85B-8A662A1FE966}" destId="{89F74258-9224-4618-B4B7-DCA4A9E09EE7}" srcOrd="1" destOrd="0" presId="urn:microsoft.com/office/officeart/2005/8/layout/cycle8"/>
    <dgm:cxn modelId="{18E8660A-C87F-4075-8641-14DE5204339C}" type="presParOf" srcId="{1AEE84CB-ABA0-4541-A85B-8A662A1FE966}" destId="{56F00346-E3C6-48AE-BFFB-E0D3752A3317}" srcOrd="2" destOrd="0" presId="urn:microsoft.com/office/officeart/2005/8/layout/cycle8"/>
    <dgm:cxn modelId="{62AD8FAC-15C2-46F9-94E1-80E7798BD648}" type="presParOf" srcId="{1AEE84CB-ABA0-4541-A85B-8A662A1FE966}" destId="{C15F6B84-E85B-42C1-ACC8-EFE0934852CA}" srcOrd="3" destOrd="0" presId="urn:microsoft.com/office/officeart/2005/8/layout/cycle8"/>
    <dgm:cxn modelId="{5C2F50A4-837C-47EF-9B19-619ED0A20BEB}" type="presParOf" srcId="{1AEE84CB-ABA0-4541-A85B-8A662A1FE966}" destId="{4C37E445-DF87-4AE9-ACE9-DB108C9576A4}" srcOrd="4" destOrd="0" presId="urn:microsoft.com/office/officeart/2005/8/layout/cycle8"/>
    <dgm:cxn modelId="{8E2A1D76-764C-4898-B6B6-BA36A6335F0D}" type="presParOf" srcId="{1AEE84CB-ABA0-4541-A85B-8A662A1FE966}" destId="{85CB6C0B-9C05-4C39-8D2F-FAACF5A6DC0A}" srcOrd="5" destOrd="0" presId="urn:microsoft.com/office/officeart/2005/8/layout/cycle8"/>
    <dgm:cxn modelId="{AB4494F7-3713-431D-9943-DA15F7B16409}" type="presParOf" srcId="{1AEE84CB-ABA0-4541-A85B-8A662A1FE966}" destId="{A18D6D76-2CB2-4545-82AD-1A4824886FF3}" srcOrd="6" destOrd="0" presId="urn:microsoft.com/office/officeart/2005/8/layout/cycle8"/>
    <dgm:cxn modelId="{12688A95-8A59-4E7A-AE6F-34BB47C010D2}" type="presParOf" srcId="{1AEE84CB-ABA0-4541-A85B-8A662A1FE966}" destId="{B2434D9F-A732-429B-BC5D-12EA8188C851}" srcOrd="7" destOrd="0" presId="urn:microsoft.com/office/officeart/2005/8/layout/cycle8"/>
    <dgm:cxn modelId="{2EB83A5D-EDA2-42EE-85AA-9E6F39A383DE}" type="presParOf" srcId="{1AEE84CB-ABA0-4541-A85B-8A662A1FE966}" destId="{B37508E1-99DC-4726-B5BB-8572C225E3E3}" srcOrd="8" destOrd="0" presId="urn:microsoft.com/office/officeart/2005/8/layout/cycle8"/>
    <dgm:cxn modelId="{395F3D7A-672E-4752-8BAF-6D90CD254919}" type="presParOf" srcId="{1AEE84CB-ABA0-4541-A85B-8A662A1FE966}" destId="{C2AF3983-40E0-4E48-A32D-DBB54F0A0470}" srcOrd="9" destOrd="0" presId="urn:microsoft.com/office/officeart/2005/8/layout/cycle8"/>
    <dgm:cxn modelId="{4168B115-C49E-42A9-BEA0-A1DE1FD1F5E8}" type="presParOf" srcId="{1AEE84CB-ABA0-4541-A85B-8A662A1FE966}" destId="{D5CD117D-2CC2-464B-BACF-85497CEE0E44}" srcOrd="10" destOrd="0" presId="urn:microsoft.com/office/officeart/2005/8/layout/cycle8"/>
    <dgm:cxn modelId="{1B7506F9-BBA6-4337-BF35-0464162AA56E}" type="presParOf" srcId="{1AEE84CB-ABA0-4541-A85B-8A662A1FE966}" destId="{08B03AAB-097D-4370-91A4-684DF5F47292}" srcOrd="11" destOrd="0" presId="urn:microsoft.com/office/officeart/2005/8/layout/cycle8"/>
    <dgm:cxn modelId="{6606F9F2-5B84-4D55-8A31-FD79797E9ED7}" type="presParOf" srcId="{1AEE84CB-ABA0-4541-A85B-8A662A1FE966}" destId="{788C5935-C751-4E81-9F4F-99EA8E0BA1FE}" srcOrd="12" destOrd="0" presId="urn:microsoft.com/office/officeart/2005/8/layout/cycle8"/>
    <dgm:cxn modelId="{233F6944-72C4-4594-9D32-F32E42EC56D7}" type="presParOf" srcId="{1AEE84CB-ABA0-4541-A85B-8A662A1FE966}" destId="{6EC93AE7-2844-47E2-85B2-7F5F11DE8896}" srcOrd="13" destOrd="0" presId="urn:microsoft.com/office/officeart/2005/8/layout/cycle8"/>
    <dgm:cxn modelId="{DB7F5E16-FF47-4C48-B216-0FA964CF2A50}" type="presParOf" srcId="{1AEE84CB-ABA0-4541-A85B-8A662A1FE966}" destId="{C8655415-0DFE-43B2-B0AD-128AAC29D0A6}" srcOrd="14" destOrd="0" presId="urn:microsoft.com/office/officeart/2005/8/layout/cycle8"/>
    <dgm:cxn modelId="{0B67249A-90E6-4C9E-A249-DE4E44D5E671}" type="presParOf" srcId="{1AEE84CB-ABA0-4541-A85B-8A662A1FE966}" destId="{511E61E8-ACC2-49D2-AB5D-24B8B29BD3CD}" srcOrd="15" destOrd="0" presId="urn:microsoft.com/office/officeart/2005/8/layout/cycle8"/>
    <dgm:cxn modelId="{2074718C-0BAA-400C-81A3-3C66B0415537}" type="presParOf" srcId="{1AEE84CB-ABA0-4541-A85B-8A662A1FE966}" destId="{5F2D40B9-F85B-4D6B-BE61-9F1007ACCEF6}" srcOrd="16" destOrd="0" presId="urn:microsoft.com/office/officeart/2005/8/layout/cycle8"/>
    <dgm:cxn modelId="{832E510A-EF2A-4E11-9398-2F740E45C056}" type="presParOf" srcId="{1AEE84CB-ABA0-4541-A85B-8A662A1FE966}" destId="{F4E289C4-768B-4B44-BC32-3D24E8B211EC}" srcOrd="17" destOrd="0" presId="urn:microsoft.com/office/officeart/2005/8/layout/cycle8"/>
    <dgm:cxn modelId="{8AC5497D-60A8-4253-8357-1766586617C2}" type="presParOf" srcId="{1AEE84CB-ABA0-4541-A85B-8A662A1FE966}" destId="{461193C0-6AD1-4248-8253-4C679A3F298F}" srcOrd="18" destOrd="0" presId="urn:microsoft.com/office/officeart/2005/8/layout/cycle8"/>
    <dgm:cxn modelId="{F19EDAE4-E121-4BB9-98F8-3DB8B702F84D}" type="presParOf" srcId="{1AEE84CB-ABA0-4541-A85B-8A662A1FE966}" destId="{FD14AEEA-6AC7-47B2-A86A-0FB902867FE0}" srcOrd="19" destOrd="0" presId="urn:microsoft.com/office/officeart/2005/8/layout/cycle8"/>
    <dgm:cxn modelId="{563EDF0B-D9DB-414B-BCFE-3869327D5965}" type="presParOf" srcId="{1AEE84CB-ABA0-4541-A85B-8A662A1FE966}" destId="{E1909945-C180-4B64-818F-2585C110E7D1}" srcOrd="20" destOrd="0" presId="urn:microsoft.com/office/officeart/2005/8/layout/cycle8"/>
    <dgm:cxn modelId="{8F6DCC56-6978-4CE0-BE5F-695AD04E1C61}" type="presParOf" srcId="{1AEE84CB-ABA0-4541-A85B-8A662A1FE966}" destId="{DD4348B0-C644-4A44-A46F-0D2E64783F02}" srcOrd="21" destOrd="0" presId="urn:microsoft.com/office/officeart/2005/8/layout/cycle8"/>
    <dgm:cxn modelId="{C883255B-4227-42A3-83CA-C470B38A670F}" type="presParOf" srcId="{1AEE84CB-ABA0-4541-A85B-8A662A1FE966}" destId="{FB63B53F-D1D6-41F8-8EEA-E07D8D154FA0}" srcOrd="22" destOrd="0" presId="urn:microsoft.com/office/officeart/2005/8/layout/cycle8"/>
    <dgm:cxn modelId="{19C761CB-944B-4F68-8EC0-79BF3DA55429}" type="presParOf" srcId="{1AEE84CB-ABA0-4541-A85B-8A662A1FE966}" destId="{79073122-5DEF-476D-9F74-BBDC1B3EE5C5}" srcOrd="23" destOrd="0" presId="urn:microsoft.com/office/officeart/2005/8/layout/cycle8"/>
    <dgm:cxn modelId="{2812F8DC-0482-455A-A241-346972D4117B}" type="presParOf" srcId="{1AEE84CB-ABA0-4541-A85B-8A662A1FE966}" destId="{A478AEB5-2ABF-44A3-A443-3299E26ED7BF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25C1E9-9565-42D3-BB35-E68F71BE3939}" type="doc">
      <dgm:prSet loTypeId="urn:microsoft.com/office/officeart/2005/8/layout/cycle8" loCatId="cycle" qsTypeId="urn:microsoft.com/office/officeart/2005/8/quickstyle/simple5" qsCatId="simple" csTypeId="urn:microsoft.com/office/officeart/2005/8/colors/colorful1#6" csCatId="colorful" phldr="1"/>
      <dgm:spPr/>
    </dgm:pt>
    <dgm:pt modelId="{3E3C0A9B-7532-4915-9B7E-9B8C6E12A781}">
      <dgm:prSet phldrT="[Текст]"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CB51513-E951-4AE3-B5FC-9A5CD60DF679}" type="parTrans" cxnId="{44E51015-8FD3-48F9-BFCE-B30C3D026042}">
      <dgm:prSet/>
      <dgm:spPr/>
      <dgm:t>
        <a:bodyPr/>
        <a:lstStyle/>
        <a:p>
          <a:endParaRPr lang="ru-RU"/>
        </a:p>
      </dgm:t>
    </dgm:pt>
    <dgm:pt modelId="{EC2068CE-8C10-4560-A22C-FD361C9629BC}" type="sibTrans" cxnId="{44E51015-8FD3-48F9-BFCE-B30C3D026042}">
      <dgm:prSet/>
      <dgm:spPr/>
      <dgm:t>
        <a:bodyPr/>
        <a:lstStyle/>
        <a:p>
          <a:endParaRPr lang="ru-RU"/>
        </a:p>
      </dgm:t>
    </dgm:pt>
    <dgm:pt modelId="{3400BDF4-E1EB-457E-B7B3-4A2DEBBDC82E}">
      <dgm:prSet phldrT="[Текст]"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2DA12A42-D191-4DAE-8974-1D15DAC91F72}" type="parTrans" cxnId="{50CA5457-6675-44C5-9CE1-AEA4F2A7CD91}">
      <dgm:prSet/>
      <dgm:spPr/>
      <dgm:t>
        <a:bodyPr/>
        <a:lstStyle/>
        <a:p>
          <a:endParaRPr lang="ru-RU"/>
        </a:p>
      </dgm:t>
    </dgm:pt>
    <dgm:pt modelId="{82D9A209-9616-4BF0-98EF-FD30181A59D7}" type="sibTrans" cxnId="{50CA5457-6675-44C5-9CE1-AEA4F2A7CD91}">
      <dgm:prSet/>
      <dgm:spPr/>
      <dgm:t>
        <a:bodyPr/>
        <a:lstStyle/>
        <a:p>
          <a:endParaRPr lang="ru-RU"/>
        </a:p>
      </dgm:t>
    </dgm:pt>
    <dgm:pt modelId="{B6F17EA8-6803-46A7-9171-776F570DDEEA}">
      <dgm:prSet phldrT="[Текст]"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6055CC2C-FFD7-4E78-9FC7-0E69C8F9C825}" type="parTrans" cxnId="{2288D03F-443D-4988-979F-BB324725403D}">
      <dgm:prSet/>
      <dgm:spPr/>
      <dgm:t>
        <a:bodyPr/>
        <a:lstStyle/>
        <a:p>
          <a:endParaRPr lang="ru-RU"/>
        </a:p>
      </dgm:t>
    </dgm:pt>
    <dgm:pt modelId="{10E51940-D7B9-42F7-9E0C-E3B3B6784158}" type="sibTrans" cxnId="{2288D03F-443D-4988-979F-BB324725403D}">
      <dgm:prSet/>
      <dgm:spPr/>
      <dgm:t>
        <a:bodyPr/>
        <a:lstStyle/>
        <a:p>
          <a:endParaRPr lang="ru-RU"/>
        </a:p>
      </dgm:t>
    </dgm:pt>
    <dgm:pt modelId="{3A44570C-E723-4DCB-838D-DC4AA12F2891}">
      <dgm:prSet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0C8C4777-003E-412F-B144-5FBF36F2D7AF}" type="parTrans" cxnId="{83DF8DD1-AD86-4537-A497-328C2B0A2E70}">
      <dgm:prSet/>
      <dgm:spPr/>
      <dgm:t>
        <a:bodyPr/>
        <a:lstStyle/>
        <a:p>
          <a:endParaRPr lang="ru-RU"/>
        </a:p>
      </dgm:t>
    </dgm:pt>
    <dgm:pt modelId="{0BDF361A-832A-48A7-AE3C-A002D2265538}" type="sibTrans" cxnId="{83DF8DD1-AD86-4537-A497-328C2B0A2E70}">
      <dgm:prSet/>
      <dgm:spPr/>
      <dgm:t>
        <a:bodyPr/>
        <a:lstStyle/>
        <a:p>
          <a:endParaRPr lang="ru-RU"/>
        </a:p>
      </dgm:t>
    </dgm:pt>
    <dgm:pt modelId="{8E8BE06C-DE29-4EF6-B0D5-3A3B61EDA836}">
      <dgm:prSet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9451BFDF-BB49-4BD0-89C8-710914BD9746}" type="sibTrans" cxnId="{286EBC37-9810-46B6-BA88-2027D3CD4E66}">
      <dgm:prSet/>
      <dgm:spPr/>
      <dgm:t>
        <a:bodyPr/>
        <a:lstStyle/>
        <a:p>
          <a:endParaRPr lang="ru-RU"/>
        </a:p>
      </dgm:t>
    </dgm:pt>
    <dgm:pt modelId="{DAF0145F-0D00-46BA-B535-2019BFCABDDF}" type="parTrans" cxnId="{286EBC37-9810-46B6-BA88-2027D3CD4E66}">
      <dgm:prSet/>
      <dgm:spPr/>
      <dgm:t>
        <a:bodyPr/>
        <a:lstStyle/>
        <a:p>
          <a:endParaRPr lang="ru-RU"/>
        </a:p>
      </dgm:t>
    </dgm:pt>
    <dgm:pt modelId="{1AEE84CB-ABA0-4541-A85B-8A662A1FE966}" type="pres">
      <dgm:prSet presAssocID="{2025C1E9-9565-42D3-BB35-E68F71BE3939}" presName="compositeShape" presStyleCnt="0">
        <dgm:presLayoutVars>
          <dgm:chMax val="7"/>
          <dgm:dir/>
          <dgm:resizeHandles val="exact"/>
        </dgm:presLayoutVars>
      </dgm:prSet>
      <dgm:spPr/>
    </dgm:pt>
    <dgm:pt modelId="{DA75EAB1-EE44-4157-B718-5B4EC4C7DFE9}" type="pres">
      <dgm:prSet presAssocID="{2025C1E9-9565-42D3-BB35-E68F71BE3939}" presName="wedge1" presStyleLbl="node1" presStyleIdx="0" presStyleCnt="5"/>
      <dgm:spPr/>
      <dgm:t>
        <a:bodyPr/>
        <a:lstStyle/>
        <a:p>
          <a:endParaRPr lang="ru-RU"/>
        </a:p>
      </dgm:t>
    </dgm:pt>
    <dgm:pt modelId="{89F74258-9224-4618-B4B7-DCA4A9E09EE7}" type="pres">
      <dgm:prSet presAssocID="{2025C1E9-9565-42D3-BB35-E68F71BE3939}" presName="dummy1a" presStyleCnt="0"/>
      <dgm:spPr/>
    </dgm:pt>
    <dgm:pt modelId="{56F00346-E3C6-48AE-BFFB-E0D3752A3317}" type="pres">
      <dgm:prSet presAssocID="{2025C1E9-9565-42D3-BB35-E68F71BE3939}" presName="dummy1b" presStyleCnt="0"/>
      <dgm:spPr/>
    </dgm:pt>
    <dgm:pt modelId="{C15F6B84-E85B-42C1-ACC8-EFE0934852CA}" type="pres">
      <dgm:prSet presAssocID="{2025C1E9-9565-42D3-BB35-E68F71BE393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7E445-DF87-4AE9-ACE9-DB108C9576A4}" type="pres">
      <dgm:prSet presAssocID="{2025C1E9-9565-42D3-BB35-E68F71BE3939}" presName="wedge2" presStyleLbl="node1" presStyleIdx="1" presStyleCnt="5" custLinFactNeighborX="1742" custLinFactNeighborY="-1017"/>
      <dgm:spPr/>
      <dgm:t>
        <a:bodyPr/>
        <a:lstStyle/>
        <a:p>
          <a:endParaRPr lang="ru-RU"/>
        </a:p>
      </dgm:t>
    </dgm:pt>
    <dgm:pt modelId="{85CB6C0B-9C05-4C39-8D2F-FAACF5A6DC0A}" type="pres">
      <dgm:prSet presAssocID="{2025C1E9-9565-42D3-BB35-E68F71BE3939}" presName="dummy2a" presStyleCnt="0"/>
      <dgm:spPr/>
    </dgm:pt>
    <dgm:pt modelId="{A18D6D76-2CB2-4545-82AD-1A4824886FF3}" type="pres">
      <dgm:prSet presAssocID="{2025C1E9-9565-42D3-BB35-E68F71BE3939}" presName="dummy2b" presStyleCnt="0"/>
      <dgm:spPr/>
    </dgm:pt>
    <dgm:pt modelId="{B2434D9F-A732-429B-BC5D-12EA8188C851}" type="pres">
      <dgm:prSet presAssocID="{2025C1E9-9565-42D3-BB35-E68F71BE393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508E1-99DC-4726-B5BB-8572C225E3E3}" type="pres">
      <dgm:prSet presAssocID="{2025C1E9-9565-42D3-BB35-E68F71BE3939}" presName="wedge3" presStyleLbl="node1" presStyleIdx="2" presStyleCnt="5"/>
      <dgm:spPr/>
      <dgm:t>
        <a:bodyPr/>
        <a:lstStyle/>
        <a:p>
          <a:endParaRPr lang="ru-RU"/>
        </a:p>
      </dgm:t>
    </dgm:pt>
    <dgm:pt modelId="{C2AF3983-40E0-4E48-A32D-DBB54F0A0470}" type="pres">
      <dgm:prSet presAssocID="{2025C1E9-9565-42D3-BB35-E68F71BE3939}" presName="dummy3a" presStyleCnt="0"/>
      <dgm:spPr/>
    </dgm:pt>
    <dgm:pt modelId="{D5CD117D-2CC2-464B-BACF-85497CEE0E44}" type="pres">
      <dgm:prSet presAssocID="{2025C1E9-9565-42D3-BB35-E68F71BE3939}" presName="dummy3b" presStyleCnt="0"/>
      <dgm:spPr/>
    </dgm:pt>
    <dgm:pt modelId="{08B03AAB-097D-4370-91A4-684DF5F47292}" type="pres">
      <dgm:prSet presAssocID="{2025C1E9-9565-42D3-BB35-E68F71BE393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C5935-C751-4E81-9F4F-99EA8E0BA1FE}" type="pres">
      <dgm:prSet presAssocID="{2025C1E9-9565-42D3-BB35-E68F71BE3939}" presName="wedge4" presStyleLbl="node1" presStyleIdx="3" presStyleCnt="5"/>
      <dgm:spPr/>
      <dgm:t>
        <a:bodyPr/>
        <a:lstStyle/>
        <a:p>
          <a:endParaRPr lang="ru-RU"/>
        </a:p>
      </dgm:t>
    </dgm:pt>
    <dgm:pt modelId="{6EC93AE7-2844-47E2-85B2-7F5F11DE8896}" type="pres">
      <dgm:prSet presAssocID="{2025C1E9-9565-42D3-BB35-E68F71BE3939}" presName="dummy4a" presStyleCnt="0"/>
      <dgm:spPr/>
    </dgm:pt>
    <dgm:pt modelId="{C8655415-0DFE-43B2-B0AD-128AAC29D0A6}" type="pres">
      <dgm:prSet presAssocID="{2025C1E9-9565-42D3-BB35-E68F71BE3939}" presName="dummy4b" presStyleCnt="0"/>
      <dgm:spPr/>
    </dgm:pt>
    <dgm:pt modelId="{511E61E8-ACC2-49D2-AB5D-24B8B29BD3CD}" type="pres">
      <dgm:prSet presAssocID="{2025C1E9-9565-42D3-BB35-E68F71BE393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D40B9-F85B-4D6B-BE61-9F1007ACCEF6}" type="pres">
      <dgm:prSet presAssocID="{2025C1E9-9565-42D3-BB35-E68F71BE3939}" presName="wedge5" presStyleLbl="node1" presStyleIdx="4" presStyleCnt="5"/>
      <dgm:spPr/>
      <dgm:t>
        <a:bodyPr/>
        <a:lstStyle/>
        <a:p>
          <a:endParaRPr lang="ru-RU"/>
        </a:p>
      </dgm:t>
    </dgm:pt>
    <dgm:pt modelId="{F4E289C4-768B-4B44-BC32-3D24E8B211EC}" type="pres">
      <dgm:prSet presAssocID="{2025C1E9-9565-42D3-BB35-E68F71BE3939}" presName="dummy5a" presStyleCnt="0"/>
      <dgm:spPr/>
    </dgm:pt>
    <dgm:pt modelId="{461193C0-6AD1-4248-8253-4C679A3F298F}" type="pres">
      <dgm:prSet presAssocID="{2025C1E9-9565-42D3-BB35-E68F71BE3939}" presName="dummy5b" presStyleCnt="0"/>
      <dgm:spPr/>
    </dgm:pt>
    <dgm:pt modelId="{FD14AEEA-6AC7-47B2-A86A-0FB902867FE0}" type="pres">
      <dgm:prSet presAssocID="{2025C1E9-9565-42D3-BB35-E68F71BE393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09945-C180-4B64-818F-2585C110E7D1}" type="pres">
      <dgm:prSet presAssocID="{EC2068CE-8C10-4560-A22C-FD361C9629BC}" presName="arrowWedge1" presStyleLbl="fgSibTrans2D1" presStyleIdx="0" presStyleCnt="5"/>
      <dgm:spPr>
        <a:solidFill>
          <a:srgbClr val="FF0000"/>
        </a:solidFill>
        <a:ln>
          <a:solidFill>
            <a:srgbClr val="FF0000"/>
          </a:solidFill>
        </a:ln>
      </dgm:spPr>
    </dgm:pt>
    <dgm:pt modelId="{DD4348B0-C644-4A44-A46F-0D2E64783F02}" type="pres">
      <dgm:prSet presAssocID="{82D9A209-9616-4BF0-98EF-FD30181A59D7}" presName="arrowWedge2" presStyleLbl="fgSibTrans2D1" presStyleIdx="1" presStyleCnt="5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FB63B53F-D1D6-41F8-8EEA-E07D8D154FA0}" type="pres">
      <dgm:prSet presAssocID="{9451BFDF-BB49-4BD0-89C8-710914BD9746}" presName="arrowWedge3" presStyleLbl="fgSibTrans2D1" presStyleIdx="2" presStyleCnt="5"/>
      <dgm:spPr/>
    </dgm:pt>
    <dgm:pt modelId="{79073122-5DEF-476D-9F74-BBDC1B3EE5C5}" type="pres">
      <dgm:prSet presAssocID="{0BDF361A-832A-48A7-AE3C-A002D2265538}" presName="arrowWedge4" presStyleLbl="fgSibTrans2D1" presStyleIdx="3" presStyleCnt="5"/>
      <dgm:spPr/>
    </dgm:pt>
    <dgm:pt modelId="{A478AEB5-2ABF-44A3-A443-3299E26ED7BF}" type="pres">
      <dgm:prSet presAssocID="{10E51940-D7B9-42F7-9E0C-E3B3B6784158}" presName="arrowWedge5" presStyleLbl="fgSibTrans2D1" presStyleIdx="4" presStyleCnt="5"/>
      <dgm:spPr/>
    </dgm:pt>
  </dgm:ptLst>
  <dgm:cxnLst>
    <dgm:cxn modelId="{F80FF052-A1BF-4B35-8BA4-311956C495FF}" type="presOf" srcId="{8E8BE06C-DE29-4EF6-B0D5-3A3B61EDA836}" destId="{B37508E1-99DC-4726-B5BB-8572C225E3E3}" srcOrd="0" destOrd="0" presId="urn:microsoft.com/office/officeart/2005/8/layout/cycle8"/>
    <dgm:cxn modelId="{C104D76E-1D7C-458A-A45C-783E51208B86}" type="presOf" srcId="{3A44570C-E723-4DCB-838D-DC4AA12F2891}" destId="{788C5935-C751-4E81-9F4F-99EA8E0BA1FE}" srcOrd="0" destOrd="0" presId="urn:microsoft.com/office/officeart/2005/8/layout/cycle8"/>
    <dgm:cxn modelId="{50CA5457-6675-44C5-9CE1-AEA4F2A7CD91}" srcId="{2025C1E9-9565-42D3-BB35-E68F71BE3939}" destId="{3400BDF4-E1EB-457E-B7B3-4A2DEBBDC82E}" srcOrd="1" destOrd="0" parTransId="{2DA12A42-D191-4DAE-8974-1D15DAC91F72}" sibTransId="{82D9A209-9616-4BF0-98EF-FD30181A59D7}"/>
    <dgm:cxn modelId="{2288D03F-443D-4988-979F-BB324725403D}" srcId="{2025C1E9-9565-42D3-BB35-E68F71BE3939}" destId="{B6F17EA8-6803-46A7-9171-776F570DDEEA}" srcOrd="4" destOrd="0" parTransId="{6055CC2C-FFD7-4E78-9FC7-0E69C8F9C825}" sibTransId="{10E51940-D7B9-42F7-9E0C-E3B3B6784158}"/>
    <dgm:cxn modelId="{72151590-0998-47E1-8AA6-CE42C2B45CB0}" type="presOf" srcId="{3E3C0A9B-7532-4915-9B7E-9B8C6E12A781}" destId="{DA75EAB1-EE44-4157-B718-5B4EC4C7DFE9}" srcOrd="0" destOrd="0" presId="urn:microsoft.com/office/officeart/2005/8/layout/cycle8"/>
    <dgm:cxn modelId="{6FE70CAC-E729-427B-BFA5-0AEC2B3AB980}" type="presOf" srcId="{3400BDF4-E1EB-457E-B7B3-4A2DEBBDC82E}" destId="{B2434D9F-A732-429B-BC5D-12EA8188C851}" srcOrd="1" destOrd="0" presId="urn:microsoft.com/office/officeart/2005/8/layout/cycle8"/>
    <dgm:cxn modelId="{286EBC37-9810-46B6-BA88-2027D3CD4E66}" srcId="{2025C1E9-9565-42D3-BB35-E68F71BE3939}" destId="{8E8BE06C-DE29-4EF6-B0D5-3A3B61EDA836}" srcOrd="2" destOrd="0" parTransId="{DAF0145F-0D00-46BA-B535-2019BFCABDDF}" sibTransId="{9451BFDF-BB49-4BD0-89C8-710914BD9746}"/>
    <dgm:cxn modelId="{ABE9166D-860C-4D22-9FFA-8D7C42E1A814}" type="presOf" srcId="{3A44570C-E723-4DCB-838D-DC4AA12F2891}" destId="{511E61E8-ACC2-49D2-AB5D-24B8B29BD3CD}" srcOrd="1" destOrd="0" presId="urn:microsoft.com/office/officeart/2005/8/layout/cycle8"/>
    <dgm:cxn modelId="{44E51015-8FD3-48F9-BFCE-B30C3D026042}" srcId="{2025C1E9-9565-42D3-BB35-E68F71BE3939}" destId="{3E3C0A9B-7532-4915-9B7E-9B8C6E12A781}" srcOrd="0" destOrd="0" parTransId="{DCB51513-E951-4AE3-B5FC-9A5CD60DF679}" sibTransId="{EC2068CE-8C10-4560-A22C-FD361C9629BC}"/>
    <dgm:cxn modelId="{9D79BC31-2271-442C-9F3D-FC79342A7D4A}" type="presOf" srcId="{2025C1E9-9565-42D3-BB35-E68F71BE3939}" destId="{1AEE84CB-ABA0-4541-A85B-8A662A1FE966}" srcOrd="0" destOrd="0" presId="urn:microsoft.com/office/officeart/2005/8/layout/cycle8"/>
    <dgm:cxn modelId="{E6398FA1-F307-40E0-986D-DD734BA909F0}" type="presOf" srcId="{8E8BE06C-DE29-4EF6-B0D5-3A3B61EDA836}" destId="{08B03AAB-097D-4370-91A4-684DF5F47292}" srcOrd="1" destOrd="0" presId="urn:microsoft.com/office/officeart/2005/8/layout/cycle8"/>
    <dgm:cxn modelId="{83DF8DD1-AD86-4537-A497-328C2B0A2E70}" srcId="{2025C1E9-9565-42D3-BB35-E68F71BE3939}" destId="{3A44570C-E723-4DCB-838D-DC4AA12F2891}" srcOrd="3" destOrd="0" parTransId="{0C8C4777-003E-412F-B144-5FBF36F2D7AF}" sibTransId="{0BDF361A-832A-48A7-AE3C-A002D2265538}"/>
    <dgm:cxn modelId="{6DC8E14F-B404-4DF8-B0F8-87D9BAA8AD1E}" type="presOf" srcId="{3400BDF4-E1EB-457E-B7B3-4A2DEBBDC82E}" destId="{4C37E445-DF87-4AE9-ACE9-DB108C9576A4}" srcOrd="0" destOrd="0" presId="urn:microsoft.com/office/officeart/2005/8/layout/cycle8"/>
    <dgm:cxn modelId="{0104FE3A-C00E-4320-926B-51208DD490DD}" type="presOf" srcId="{3E3C0A9B-7532-4915-9B7E-9B8C6E12A781}" destId="{C15F6B84-E85B-42C1-ACC8-EFE0934852CA}" srcOrd="1" destOrd="0" presId="urn:microsoft.com/office/officeart/2005/8/layout/cycle8"/>
    <dgm:cxn modelId="{D657A530-0B56-413F-8F3E-BE67FA38A9B2}" type="presOf" srcId="{B6F17EA8-6803-46A7-9171-776F570DDEEA}" destId="{FD14AEEA-6AC7-47B2-A86A-0FB902867FE0}" srcOrd="1" destOrd="0" presId="urn:microsoft.com/office/officeart/2005/8/layout/cycle8"/>
    <dgm:cxn modelId="{C1E589A5-5879-4978-8D1D-DB05EA7FAEB4}" type="presOf" srcId="{B6F17EA8-6803-46A7-9171-776F570DDEEA}" destId="{5F2D40B9-F85B-4D6B-BE61-9F1007ACCEF6}" srcOrd="0" destOrd="0" presId="urn:microsoft.com/office/officeart/2005/8/layout/cycle8"/>
    <dgm:cxn modelId="{8331651D-6BE4-4BE2-85E5-4873096A21AD}" type="presParOf" srcId="{1AEE84CB-ABA0-4541-A85B-8A662A1FE966}" destId="{DA75EAB1-EE44-4157-B718-5B4EC4C7DFE9}" srcOrd="0" destOrd="0" presId="urn:microsoft.com/office/officeart/2005/8/layout/cycle8"/>
    <dgm:cxn modelId="{005F799A-D2A0-4689-A852-85DD5FD361BF}" type="presParOf" srcId="{1AEE84CB-ABA0-4541-A85B-8A662A1FE966}" destId="{89F74258-9224-4618-B4B7-DCA4A9E09EE7}" srcOrd="1" destOrd="0" presId="urn:microsoft.com/office/officeart/2005/8/layout/cycle8"/>
    <dgm:cxn modelId="{1CE122F7-92B6-4562-8292-7FF06379C71D}" type="presParOf" srcId="{1AEE84CB-ABA0-4541-A85B-8A662A1FE966}" destId="{56F00346-E3C6-48AE-BFFB-E0D3752A3317}" srcOrd="2" destOrd="0" presId="urn:microsoft.com/office/officeart/2005/8/layout/cycle8"/>
    <dgm:cxn modelId="{0C0E4675-5A62-4DE3-9084-946CFCDE3397}" type="presParOf" srcId="{1AEE84CB-ABA0-4541-A85B-8A662A1FE966}" destId="{C15F6B84-E85B-42C1-ACC8-EFE0934852CA}" srcOrd="3" destOrd="0" presId="urn:microsoft.com/office/officeart/2005/8/layout/cycle8"/>
    <dgm:cxn modelId="{F7AE2615-2444-4FF9-A509-75EA343198C9}" type="presParOf" srcId="{1AEE84CB-ABA0-4541-A85B-8A662A1FE966}" destId="{4C37E445-DF87-4AE9-ACE9-DB108C9576A4}" srcOrd="4" destOrd="0" presId="urn:microsoft.com/office/officeart/2005/8/layout/cycle8"/>
    <dgm:cxn modelId="{1DDE4029-CA3F-47A7-A622-7C1856DEC48D}" type="presParOf" srcId="{1AEE84CB-ABA0-4541-A85B-8A662A1FE966}" destId="{85CB6C0B-9C05-4C39-8D2F-FAACF5A6DC0A}" srcOrd="5" destOrd="0" presId="urn:microsoft.com/office/officeart/2005/8/layout/cycle8"/>
    <dgm:cxn modelId="{A9EEC6B8-9BAB-41DA-B2DD-8B6924C1FEBB}" type="presParOf" srcId="{1AEE84CB-ABA0-4541-A85B-8A662A1FE966}" destId="{A18D6D76-2CB2-4545-82AD-1A4824886FF3}" srcOrd="6" destOrd="0" presId="urn:microsoft.com/office/officeart/2005/8/layout/cycle8"/>
    <dgm:cxn modelId="{D9EBEBA5-554A-415B-AE36-173F79C70589}" type="presParOf" srcId="{1AEE84CB-ABA0-4541-A85B-8A662A1FE966}" destId="{B2434D9F-A732-429B-BC5D-12EA8188C851}" srcOrd="7" destOrd="0" presId="urn:microsoft.com/office/officeart/2005/8/layout/cycle8"/>
    <dgm:cxn modelId="{06ADAC48-5C50-4EF5-B582-C17F86D684CB}" type="presParOf" srcId="{1AEE84CB-ABA0-4541-A85B-8A662A1FE966}" destId="{B37508E1-99DC-4726-B5BB-8572C225E3E3}" srcOrd="8" destOrd="0" presId="urn:microsoft.com/office/officeart/2005/8/layout/cycle8"/>
    <dgm:cxn modelId="{C20B4FA7-4EC2-4930-9AB3-B51EB67FC81E}" type="presParOf" srcId="{1AEE84CB-ABA0-4541-A85B-8A662A1FE966}" destId="{C2AF3983-40E0-4E48-A32D-DBB54F0A0470}" srcOrd="9" destOrd="0" presId="urn:microsoft.com/office/officeart/2005/8/layout/cycle8"/>
    <dgm:cxn modelId="{98D74701-F1D3-47A1-89DA-D725B809AA3E}" type="presParOf" srcId="{1AEE84CB-ABA0-4541-A85B-8A662A1FE966}" destId="{D5CD117D-2CC2-464B-BACF-85497CEE0E44}" srcOrd="10" destOrd="0" presId="urn:microsoft.com/office/officeart/2005/8/layout/cycle8"/>
    <dgm:cxn modelId="{DF10612A-C50D-4755-986E-C25ACCF447A8}" type="presParOf" srcId="{1AEE84CB-ABA0-4541-A85B-8A662A1FE966}" destId="{08B03AAB-097D-4370-91A4-684DF5F47292}" srcOrd="11" destOrd="0" presId="urn:microsoft.com/office/officeart/2005/8/layout/cycle8"/>
    <dgm:cxn modelId="{A4A2D009-9114-41BC-B64D-64029FE7F7EE}" type="presParOf" srcId="{1AEE84CB-ABA0-4541-A85B-8A662A1FE966}" destId="{788C5935-C751-4E81-9F4F-99EA8E0BA1FE}" srcOrd="12" destOrd="0" presId="urn:microsoft.com/office/officeart/2005/8/layout/cycle8"/>
    <dgm:cxn modelId="{5935207B-90A1-4EF7-9B3C-5A588E1F5C73}" type="presParOf" srcId="{1AEE84CB-ABA0-4541-A85B-8A662A1FE966}" destId="{6EC93AE7-2844-47E2-85B2-7F5F11DE8896}" srcOrd="13" destOrd="0" presId="urn:microsoft.com/office/officeart/2005/8/layout/cycle8"/>
    <dgm:cxn modelId="{A88DDC9A-5F6B-4086-86F8-69B34F0206A0}" type="presParOf" srcId="{1AEE84CB-ABA0-4541-A85B-8A662A1FE966}" destId="{C8655415-0DFE-43B2-B0AD-128AAC29D0A6}" srcOrd="14" destOrd="0" presId="urn:microsoft.com/office/officeart/2005/8/layout/cycle8"/>
    <dgm:cxn modelId="{C999634D-8A10-4DD4-8F47-25CD535A9F71}" type="presParOf" srcId="{1AEE84CB-ABA0-4541-A85B-8A662A1FE966}" destId="{511E61E8-ACC2-49D2-AB5D-24B8B29BD3CD}" srcOrd="15" destOrd="0" presId="urn:microsoft.com/office/officeart/2005/8/layout/cycle8"/>
    <dgm:cxn modelId="{1594FB69-C692-4320-9A22-40B7E1A3E505}" type="presParOf" srcId="{1AEE84CB-ABA0-4541-A85B-8A662A1FE966}" destId="{5F2D40B9-F85B-4D6B-BE61-9F1007ACCEF6}" srcOrd="16" destOrd="0" presId="urn:microsoft.com/office/officeart/2005/8/layout/cycle8"/>
    <dgm:cxn modelId="{86C952A3-AA4F-40D1-AD63-D3202016FB18}" type="presParOf" srcId="{1AEE84CB-ABA0-4541-A85B-8A662A1FE966}" destId="{F4E289C4-768B-4B44-BC32-3D24E8B211EC}" srcOrd="17" destOrd="0" presId="urn:microsoft.com/office/officeart/2005/8/layout/cycle8"/>
    <dgm:cxn modelId="{0912C6A6-2A9B-42F1-A32C-79F4A52BA2FD}" type="presParOf" srcId="{1AEE84CB-ABA0-4541-A85B-8A662A1FE966}" destId="{461193C0-6AD1-4248-8253-4C679A3F298F}" srcOrd="18" destOrd="0" presId="urn:microsoft.com/office/officeart/2005/8/layout/cycle8"/>
    <dgm:cxn modelId="{9F45CFAE-5E63-4D6A-A4EC-4121D3B69618}" type="presParOf" srcId="{1AEE84CB-ABA0-4541-A85B-8A662A1FE966}" destId="{FD14AEEA-6AC7-47B2-A86A-0FB902867FE0}" srcOrd="19" destOrd="0" presId="urn:microsoft.com/office/officeart/2005/8/layout/cycle8"/>
    <dgm:cxn modelId="{5D4F0611-DABA-4BE0-8A18-B9F32F995150}" type="presParOf" srcId="{1AEE84CB-ABA0-4541-A85B-8A662A1FE966}" destId="{E1909945-C180-4B64-818F-2585C110E7D1}" srcOrd="20" destOrd="0" presId="urn:microsoft.com/office/officeart/2005/8/layout/cycle8"/>
    <dgm:cxn modelId="{08C877B6-F9A2-491A-87D4-47D51BE47018}" type="presParOf" srcId="{1AEE84CB-ABA0-4541-A85B-8A662A1FE966}" destId="{DD4348B0-C644-4A44-A46F-0D2E64783F02}" srcOrd="21" destOrd="0" presId="urn:microsoft.com/office/officeart/2005/8/layout/cycle8"/>
    <dgm:cxn modelId="{B1EFDA0B-2FA1-48D4-9F2A-7B78FCB21E37}" type="presParOf" srcId="{1AEE84CB-ABA0-4541-A85B-8A662A1FE966}" destId="{FB63B53F-D1D6-41F8-8EEA-E07D8D154FA0}" srcOrd="22" destOrd="0" presId="urn:microsoft.com/office/officeart/2005/8/layout/cycle8"/>
    <dgm:cxn modelId="{24244519-616C-43B6-9CD5-20CDD08FB747}" type="presParOf" srcId="{1AEE84CB-ABA0-4541-A85B-8A662A1FE966}" destId="{79073122-5DEF-476D-9F74-BBDC1B3EE5C5}" srcOrd="23" destOrd="0" presId="urn:microsoft.com/office/officeart/2005/8/layout/cycle8"/>
    <dgm:cxn modelId="{06A124E0-962D-4E16-80AB-D135ECFC491A}" type="presParOf" srcId="{1AEE84CB-ABA0-4541-A85B-8A662A1FE966}" destId="{A478AEB5-2ABF-44A3-A443-3299E26ED7BF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25C1E9-9565-42D3-BB35-E68F71BE3939}" type="doc">
      <dgm:prSet loTypeId="urn:microsoft.com/office/officeart/2005/8/layout/cycle8" loCatId="cycle" qsTypeId="urn:microsoft.com/office/officeart/2005/8/quickstyle/simple5" qsCatId="simple" csTypeId="urn:microsoft.com/office/officeart/2005/8/colors/colorful1#6" csCatId="colorful" phldr="1"/>
      <dgm:spPr/>
    </dgm:pt>
    <dgm:pt modelId="{3E3C0A9B-7532-4915-9B7E-9B8C6E12A781}">
      <dgm:prSet phldrT="[Текст]"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CB51513-E951-4AE3-B5FC-9A5CD60DF679}" type="parTrans" cxnId="{44E51015-8FD3-48F9-BFCE-B30C3D026042}">
      <dgm:prSet/>
      <dgm:spPr/>
      <dgm:t>
        <a:bodyPr/>
        <a:lstStyle/>
        <a:p>
          <a:endParaRPr lang="ru-RU"/>
        </a:p>
      </dgm:t>
    </dgm:pt>
    <dgm:pt modelId="{EC2068CE-8C10-4560-A22C-FD361C9629BC}" type="sibTrans" cxnId="{44E51015-8FD3-48F9-BFCE-B30C3D026042}">
      <dgm:prSet/>
      <dgm:spPr/>
      <dgm:t>
        <a:bodyPr/>
        <a:lstStyle/>
        <a:p>
          <a:endParaRPr lang="ru-RU"/>
        </a:p>
      </dgm:t>
    </dgm:pt>
    <dgm:pt modelId="{3400BDF4-E1EB-457E-B7B3-4A2DEBBDC82E}">
      <dgm:prSet phldrT="[Текст]"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2DA12A42-D191-4DAE-8974-1D15DAC91F72}" type="parTrans" cxnId="{50CA5457-6675-44C5-9CE1-AEA4F2A7CD91}">
      <dgm:prSet/>
      <dgm:spPr/>
      <dgm:t>
        <a:bodyPr/>
        <a:lstStyle/>
        <a:p>
          <a:endParaRPr lang="ru-RU"/>
        </a:p>
      </dgm:t>
    </dgm:pt>
    <dgm:pt modelId="{82D9A209-9616-4BF0-98EF-FD30181A59D7}" type="sibTrans" cxnId="{50CA5457-6675-44C5-9CE1-AEA4F2A7CD91}">
      <dgm:prSet/>
      <dgm:spPr/>
      <dgm:t>
        <a:bodyPr/>
        <a:lstStyle/>
        <a:p>
          <a:endParaRPr lang="ru-RU"/>
        </a:p>
      </dgm:t>
    </dgm:pt>
    <dgm:pt modelId="{B6F17EA8-6803-46A7-9171-776F570DDEEA}">
      <dgm:prSet phldrT="[Текст]"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6055CC2C-FFD7-4E78-9FC7-0E69C8F9C825}" type="parTrans" cxnId="{2288D03F-443D-4988-979F-BB324725403D}">
      <dgm:prSet/>
      <dgm:spPr/>
      <dgm:t>
        <a:bodyPr/>
        <a:lstStyle/>
        <a:p>
          <a:endParaRPr lang="ru-RU"/>
        </a:p>
      </dgm:t>
    </dgm:pt>
    <dgm:pt modelId="{10E51940-D7B9-42F7-9E0C-E3B3B6784158}" type="sibTrans" cxnId="{2288D03F-443D-4988-979F-BB324725403D}">
      <dgm:prSet/>
      <dgm:spPr/>
      <dgm:t>
        <a:bodyPr/>
        <a:lstStyle/>
        <a:p>
          <a:endParaRPr lang="ru-RU"/>
        </a:p>
      </dgm:t>
    </dgm:pt>
    <dgm:pt modelId="{8E8BE06C-DE29-4EF6-B0D5-3A3B61EDA836}">
      <dgm:prSet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3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AF0145F-0D00-46BA-B535-2019BFCABDDF}" type="parTrans" cxnId="{286EBC37-9810-46B6-BA88-2027D3CD4E66}">
      <dgm:prSet/>
      <dgm:spPr/>
      <dgm:t>
        <a:bodyPr/>
        <a:lstStyle/>
        <a:p>
          <a:endParaRPr lang="ru-RU"/>
        </a:p>
      </dgm:t>
    </dgm:pt>
    <dgm:pt modelId="{9451BFDF-BB49-4BD0-89C8-710914BD9746}" type="sibTrans" cxnId="{286EBC37-9810-46B6-BA88-2027D3CD4E66}">
      <dgm:prSet/>
      <dgm:spPr/>
      <dgm:t>
        <a:bodyPr/>
        <a:lstStyle/>
        <a:p>
          <a:endParaRPr lang="ru-RU"/>
        </a:p>
      </dgm:t>
    </dgm:pt>
    <dgm:pt modelId="{3A44570C-E723-4DCB-838D-DC4AA12F2891}">
      <dgm:prSet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0C8C4777-003E-412F-B144-5FBF36F2D7AF}" type="parTrans" cxnId="{83DF8DD1-AD86-4537-A497-328C2B0A2E70}">
      <dgm:prSet/>
      <dgm:spPr/>
      <dgm:t>
        <a:bodyPr/>
        <a:lstStyle/>
        <a:p>
          <a:endParaRPr lang="ru-RU"/>
        </a:p>
      </dgm:t>
    </dgm:pt>
    <dgm:pt modelId="{0BDF361A-832A-48A7-AE3C-A002D2265538}" type="sibTrans" cxnId="{83DF8DD1-AD86-4537-A497-328C2B0A2E70}">
      <dgm:prSet/>
      <dgm:spPr/>
      <dgm:t>
        <a:bodyPr/>
        <a:lstStyle/>
        <a:p>
          <a:endParaRPr lang="ru-RU"/>
        </a:p>
      </dgm:t>
    </dgm:pt>
    <dgm:pt modelId="{1AEE84CB-ABA0-4541-A85B-8A662A1FE966}" type="pres">
      <dgm:prSet presAssocID="{2025C1E9-9565-42D3-BB35-E68F71BE3939}" presName="compositeShape" presStyleCnt="0">
        <dgm:presLayoutVars>
          <dgm:chMax val="7"/>
          <dgm:dir/>
          <dgm:resizeHandles val="exact"/>
        </dgm:presLayoutVars>
      </dgm:prSet>
      <dgm:spPr/>
    </dgm:pt>
    <dgm:pt modelId="{DA75EAB1-EE44-4157-B718-5B4EC4C7DFE9}" type="pres">
      <dgm:prSet presAssocID="{2025C1E9-9565-42D3-BB35-E68F71BE3939}" presName="wedge1" presStyleLbl="node1" presStyleIdx="0" presStyleCnt="5"/>
      <dgm:spPr/>
      <dgm:t>
        <a:bodyPr/>
        <a:lstStyle/>
        <a:p>
          <a:endParaRPr lang="ru-RU"/>
        </a:p>
      </dgm:t>
    </dgm:pt>
    <dgm:pt modelId="{89F74258-9224-4618-B4B7-DCA4A9E09EE7}" type="pres">
      <dgm:prSet presAssocID="{2025C1E9-9565-42D3-BB35-E68F71BE3939}" presName="dummy1a" presStyleCnt="0"/>
      <dgm:spPr/>
    </dgm:pt>
    <dgm:pt modelId="{56F00346-E3C6-48AE-BFFB-E0D3752A3317}" type="pres">
      <dgm:prSet presAssocID="{2025C1E9-9565-42D3-BB35-E68F71BE3939}" presName="dummy1b" presStyleCnt="0"/>
      <dgm:spPr/>
    </dgm:pt>
    <dgm:pt modelId="{C15F6B84-E85B-42C1-ACC8-EFE0934852CA}" type="pres">
      <dgm:prSet presAssocID="{2025C1E9-9565-42D3-BB35-E68F71BE393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7E445-DF87-4AE9-ACE9-DB108C9576A4}" type="pres">
      <dgm:prSet presAssocID="{2025C1E9-9565-42D3-BB35-E68F71BE3939}" presName="wedge2" presStyleLbl="node1" presStyleIdx="1" presStyleCnt="5" custLinFactNeighborX="1742" custLinFactNeighborY="-1017"/>
      <dgm:spPr/>
      <dgm:t>
        <a:bodyPr/>
        <a:lstStyle/>
        <a:p>
          <a:endParaRPr lang="ru-RU"/>
        </a:p>
      </dgm:t>
    </dgm:pt>
    <dgm:pt modelId="{85CB6C0B-9C05-4C39-8D2F-FAACF5A6DC0A}" type="pres">
      <dgm:prSet presAssocID="{2025C1E9-9565-42D3-BB35-E68F71BE3939}" presName="dummy2a" presStyleCnt="0"/>
      <dgm:spPr/>
    </dgm:pt>
    <dgm:pt modelId="{A18D6D76-2CB2-4545-82AD-1A4824886FF3}" type="pres">
      <dgm:prSet presAssocID="{2025C1E9-9565-42D3-BB35-E68F71BE3939}" presName="dummy2b" presStyleCnt="0"/>
      <dgm:spPr/>
    </dgm:pt>
    <dgm:pt modelId="{B2434D9F-A732-429B-BC5D-12EA8188C851}" type="pres">
      <dgm:prSet presAssocID="{2025C1E9-9565-42D3-BB35-E68F71BE393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508E1-99DC-4726-B5BB-8572C225E3E3}" type="pres">
      <dgm:prSet presAssocID="{2025C1E9-9565-42D3-BB35-E68F71BE3939}" presName="wedge3" presStyleLbl="node1" presStyleIdx="2" presStyleCnt="5"/>
      <dgm:spPr/>
      <dgm:t>
        <a:bodyPr/>
        <a:lstStyle/>
        <a:p>
          <a:endParaRPr lang="ru-RU"/>
        </a:p>
      </dgm:t>
    </dgm:pt>
    <dgm:pt modelId="{C2AF3983-40E0-4E48-A32D-DBB54F0A0470}" type="pres">
      <dgm:prSet presAssocID="{2025C1E9-9565-42D3-BB35-E68F71BE3939}" presName="dummy3a" presStyleCnt="0"/>
      <dgm:spPr/>
    </dgm:pt>
    <dgm:pt modelId="{D5CD117D-2CC2-464B-BACF-85497CEE0E44}" type="pres">
      <dgm:prSet presAssocID="{2025C1E9-9565-42D3-BB35-E68F71BE3939}" presName="dummy3b" presStyleCnt="0"/>
      <dgm:spPr/>
    </dgm:pt>
    <dgm:pt modelId="{08B03AAB-097D-4370-91A4-684DF5F47292}" type="pres">
      <dgm:prSet presAssocID="{2025C1E9-9565-42D3-BB35-E68F71BE393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C5935-C751-4E81-9F4F-99EA8E0BA1FE}" type="pres">
      <dgm:prSet presAssocID="{2025C1E9-9565-42D3-BB35-E68F71BE3939}" presName="wedge4" presStyleLbl="node1" presStyleIdx="3" presStyleCnt="5"/>
      <dgm:spPr/>
      <dgm:t>
        <a:bodyPr/>
        <a:lstStyle/>
        <a:p>
          <a:endParaRPr lang="ru-RU"/>
        </a:p>
      </dgm:t>
    </dgm:pt>
    <dgm:pt modelId="{6EC93AE7-2844-47E2-85B2-7F5F11DE8896}" type="pres">
      <dgm:prSet presAssocID="{2025C1E9-9565-42D3-BB35-E68F71BE3939}" presName="dummy4a" presStyleCnt="0"/>
      <dgm:spPr/>
    </dgm:pt>
    <dgm:pt modelId="{C8655415-0DFE-43B2-B0AD-128AAC29D0A6}" type="pres">
      <dgm:prSet presAssocID="{2025C1E9-9565-42D3-BB35-E68F71BE3939}" presName="dummy4b" presStyleCnt="0"/>
      <dgm:spPr/>
    </dgm:pt>
    <dgm:pt modelId="{511E61E8-ACC2-49D2-AB5D-24B8B29BD3CD}" type="pres">
      <dgm:prSet presAssocID="{2025C1E9-9565-42D3-BB35-E68F71BE393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D40B9-F85B-4D6B-BE61-9F1007ACCEF6}" type="pres">
      <dgm:prSet presAssocID="{2025C1E9-9565-42D3-BB35-E68F71BE3939}" presName="wedge5" presStyleLbl="node1" presStyleIdx="4" presStyleCnt="5"/>
      <dgm:spPr/>
      <dgm:t>
        <a:bodyPr/>
        <a:lstStyle/>
        <a:p>
          <a:endParaRPr lang="ru-RU"/>
        </a:p>
      </dgm:t>
    </dgm:pt>
    <dgm:pt modelId="{F4E289C4-768B-4B44-BC32-3D24E8B211EC}" type="pres">
      <dgm:prSet presAssocID="{2025C1E9-9565-42D3-BB35-E68F71BE3939}" presName="dummy5a" presStyleCnt="0"/>
      <dgm:spPr/>
    </dgm:pt>
    <dgm:pt modelId="{461193C0-6AD1-4248-8253-4C679A3F298F}" type="pres">
      <dgm:prSet presAssocID="{2025C1E9-9565-42D3-BB35-E68F71BE3939}" presName="dummy5b" presStyleCnt="0"/>
      <dgm:spPr/>
    </dgm:pt>
    <dgm:pt modelId="{FD14AEEA-6AC7-47B2-A86A-0FB902867FE0}" type="pres">
      <dgm:prSet presAssocID="{2025C1E9-9565-42D3-BB35-E68F71BE393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09945-C180-4B64-818F-2585C110E7D1}" type="pres">
      <dgm:prSet presAssocID="{EC2068CE-8C10-4560-A22C-FD361C9629BC}" presName="arrowWedge1" presStyleLbl="fgSibTrans2D1" presStyleIdx="0" presStyleCnt="5"/>
      <dgm:spPr>
        <a:solidFill>
          <a:srgbClr val="FF0000"/>
        </a:solidFill>
        <a:ln>
          <a:solidFill>
            <a:srgbClr val="FF0000"/>
          </a:solidFill>
        </a:ln>
      </dgm:spPr>
    </dgm:pt>
    <dgm:pt modelId="{DD4348B0-C644-4A44-A46F-0D2E64783F02}" type="pres">
      <dgm:prSet presAssocID="{82D9A209-9616-4BF0-98EF-FD30181A59D7}" presName="arrowWedge2" presStyleLbl="fgSibTrans2D1" presStyleIdx="1" presStyleCnt="5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FB63B53F-D1D6-41F8-8EEA-E07D8D154FA0}" type="pres">
      <dgm:prSet presAssocID="{9451BFDF-BB49-4BD0-89C8-710914BD9746}" presName="arrowWedge3" presStyleLbl="fgSibTrans2D1" presStyleIdx="2" presStyleCnt="5"/>
      <dgm:spPr>
        <a:solidFill>
          <a:srgbClr val="FF0000"/>
        </a:solidFill>
        <a:ln>
          <a:solidFill>
            <a:srgbClr val="FF0000"/>
          </a:solidFill>
        </a:ln>
      </dgm:spPr>
    </dgm:pt>
    <dgm:pt modelId="{79073122-5DEF-476D-9F74-BBDC1B3EE5C5}" type="pres">
      <dgm:prSet presAssocID="{0BDF361A-832A-48A7-AE3C-A002D2265538}" presName="arrowWedge4" presStyleLbl="fgSibTrans2D1" presStyleIdx="3" presStyleCnt="5"/>
      <dgm:spPr/>
    </dgm:pt>
    <dgm:pt modelId="{A478AEB5-2ABF-44A3-A443-3299E26ED7BF}" type="pres">
      <dgm:prSet presAssocID="{10E51940-D7B9-42F7-9E0C-E3B3B6784158}" presName="arrowWedge5" presStyleLbl="fgSibTrans2D1" presStyleIdx="4" presStyleCnt="5"/>
      <dgm:spPr/>
    </dgm:pt>
  </dgm:ptLst>
  <dgm:cxnLst>
    <dgm:cxn modelId="{44E51015-8FD3-48F9-BFCE-B30C3D026042}" srcId="{2025C1E9-9565-42D3-BB35-E68F71BE3939}" destId="{3E3C0A9B-7532-4915-9B7E-9B8C6E12A781}" srcOrd="0" destOrd="0" parTransId="{DCB51513-E951-4AE3-B5FC-9A5CD60DF679}" sibTransId="{EC2068CE-8C10-4560-A22C-FD361C9629BC}"/>
    <dgm:cxn modelId="{F1EBA378-1ECD-4BFE-96B7-06EB486598E6}" type="presOf" srcId="{3E3C0A9B-7532-4915-9B7E-9B8C6E12A781}" destId="{DA75EAB1-EE44-4157-B718-5B4EC4C7DFE9}" srcOrd="0" destOrd="0" presId="urn:microsoft.com/office/officeart/2005/8/layout/cycle8"/>
    <dgm:cxn modelId="{AFF9B97A-C9F4-417D-A0AD-B8513D14F33F}" type="presOf" srcId="{3400BDF4-E1EB-457E-B7B3-4A2DEBBDC82E}" destId="{B2434D9F-A732-429B-BC5D-12EA8188C851}" srcOrd="1" destOrd="0" presId="urn:microsoft.com/office/officeart/2005/8/layout/cycle8"/>
    <dgm:cxn modelId="{D9372EC7-F68A-436B-A63B-06C408238DB6}" type="presOf" srcId="{B6F17EA8-6803-46A7-9171-776F570DDEEA}" destId="{5F2D40B9-F85B-4D6B-BE61-9F1007ACCEF6}" srcOrd="0" destOrd="0" presId="urn:microsoft.com/office/officeart/2005/8/layout/cycle8"/>
    <dgm:cxn modelId="{96757D4C-FE05-4E6E-9869-CB2E96F632AC}" type="presOf" srcId="{3A44570C-E723-4DCB-838D-DC4AA12F2891}" destId="{511E61E8-ACC2-49D2-AB5D-24B8B29BD3CD}" srcOrd="1" destOrd="0" presId="urn:microsoft.com/office/officeart/2005/8/layout/cycle8"/>
    <dgm:cxn modelId="{A6E78797-2D96-473D-9E1C-5D5E69FEE0A4}" type="presOf" srcId="{2025C1E9-9565-42D3-BB35-E68F71BE3939}" destId="{1AEE84CB-ABA0-4541-A85B-8A662A1FE966}" srcOrd="0" destOrd="0" presId="urn:microsoft.com/office/officeart/2005/8/layout/cycle8"/>
    <dgm:cxn modelId="{2288D03F-443D-4988-979F-BB324725403D}" srcId="{2025C1E9-9565-42D3-BB35-E68F71BE3939}" destId="{B6F17EA8-6803-46A7-9171-776F570DDEEA}" srcOrd="4" destOrd="0" parTransId="{6055CC2C-FFD7-4E78-9FC7-0E69C8F9C825}" sibTransId="{10E51940-D7B9-42F7-9E0C-E3B3B6784158}"/>
    <dgm:cxn modelId="{63FEB8ED-3806-4557-9801-368F7325534A}" type="presOf" srcId="{3400BDF4-E1EB-457E-B7B3-4A2DEBBDC82E}" destId="{4C37E445-DF87-4AE9-ACE9-DB108C9576A4}" srcOrd="0" destOrd="0" presId="urn:microsoft.com/office/officeart/2005/8/layout/cycle8"/>
    <dgm:cxn modelId="{D2101649-ED49-469F-BC5B-EDCF244E29DC}" type="presOf" srcId="{B6F17EA8-6803-46A7-9171-776F570DDEEA}" destId="{FD14AEEA-6AC7-47B2-A86A-0FB902867FE0}" srcOrd="1" destOrd="0" presId="urn:microsoft.com/office/officeart/2005/8/layout/cycle8"/>
    <dgm:cxn modelId="{A6F10D42-1759-40A0-9630-F495BCC34D3B}" type="presOf" srcId="{8E8BE06C-DE29-4EF6-B0D5-3A3B61EDA836}" destId="{08B03AAB-097D-4370-91A4-684DF5F47292}" srcOrd="1" destOrd="0" presId="urn:microsoft.com/office/officeart/2005/8/layout/cycle8"/>
    <dgm:cxn modelId="{83DF8DD1-AD86-4537-A497-328C2B0A2E70}" srcId="{2025C1E9-9565-42D3-BB35-E68F71BE3939}" destId="{3A44570C-E723-4DCB-838D-DC4AA12F2891}" srcOrd="3" destOrd="0" parTransId="{0C8C4777-003E-412F-B144-5FBF36F2D7AF}" sibTransId="{0BDF361A-832A-48A7-AE3C-A002D2265538}"/>
    <dgm:cxn modelId="{5AB48700-1E11-444E-AF7B-6F49793F5AA0}" type="presOf" srcId="{3E3C0A9B-7532-4915-9B7E-9B8C6E12A781}" destId="{C15F6B84-E85B-42C1-ACC8-EFE0934852CA}" srcOrd="1" destOrd="0" presId="urn:microsoft.com/office/officeart/2005/8/layout/cycle8"/>
    <dgm:cxn modelId="{4B0A911C-DA32-45AE-AB10-7A25CCB0A3FB}" type="presOf" srcId="{8E8BE06C-DE29-4EF6-B0D5-3A3B61EDA836}" destId="{B37508E1-99DC-4726-B5BB-8572C225E3E3}" srcOrd="0" destOrd="0" presId="urn:microsoft.com/office/officeart/2005/8/layout/cycle8"/>
    <dgm:cxn modelId="{286EBC37-9810-46B6-BA88-2027D3CD4E66}" srcId="{2025C1E9-9565-42D3-BB35-E68F71BE3939}" destId="{8E8BE06C-DE29-4EF6-B0D5-3A3B61EDA836}" srcOrd="2" destOrd="0" parTransId="{DAF0145F-0D00-46BA-B535-2019BFCABDDF}" sibTransId="{9451BFDF-BB49-4BD0-89C8-710914BD9746}"/>
    <dgm:cxn modelId="{B0062E94-F871-47A5-A85F-A935082E96E9}" type="presOf" srcId="{3A44570C-E723-4DCB-838D-DC4AA12F2891}" destId="{788C5935-C751-4E81-9F4F-99EA8E0BA1FE}" srcOrd="0" destOrd="0" presId="urn:microsoft.com/office/officeart/2005/8/layout/cycle8"/>
    <dgm:cxn modelId="{50CA5457-6675-44C5-9CE1-AEA4F2A7CD91}" srcId="{2025C1E9-9565-42D3-BB35-E68F71BE3939}" destId="{3400BDF4-E1EB-457E-B7B3-4A2DEBBDC82E}" srcOrd="1" destOrd="0" parTransId="{2DA12A42-D191-4DAE-8974-1D15DAC91F72}" sibTransId="{82D9A209-9616-4BF0-98EF-FD30181A59D7}"/>
    <dgm:cxn modelId="{76F6EF71-6405-49B5-921B-39A736ACD3B5}" type="presParOf" srcId="{1AEE84CB-ABA0-4541-A85B-8A662A1FE966}" destId="{DA75EAB1-EE44-4157-B718-5B4EC4C7DFE9}" srcOrd="0" destOrd="0" presId="urn:microsoft.com/office/officeart/2005/8/layout/cycle8"/>
    <dgm:cxn modelId="{92D203A8-B3E6-42C5-9530-30D60F8D41FC}" type="presParOf" srcId="{1AEE84CB-ABA0-4541-A85B-8A662A1FE966}" destId="{89F74258-9224-4618-B4B7-DCA4A9E09EE7}" srcOrd="1" destOrd="0" presId="urn:microsoft.com/office/officeart/2005/8/layout/cycle8"/>
    <dgm:cxn modelId="{16BE27F7-EEEF-41C5-9C95-AE4DCE341B9A}" type="presParOf" srcId="{1AEE84CB-ABA0-4541-A85B-8A662A1FE966}" destId="{56F00346-E3C6-48AE-BFFB-E0D3752A3317}" srcOrd="2" destOrd="0" presId="urn:microsoft.com/office/officeart/2005/8/layout/cycle8"/>
    <dgm:cxn modelId="{2886BAF1-5557-4A3A-9D70-6976C280ACA3}" type="presParOf" srcId="{1AEE84CB-ABA0-4541-A85B-8A662A1FE966}" destId="{C15F6B84-E85B-42C1-ACC8-EFE0934852CA}" srcOrd="3" destOrd="0" presId="urn:microsoft.com/office/officeart/2005/8/layout/cycle8"/>
    <dgm:cxn modelId="{12F74A7A-19CA-4C5B-8274-7907E8DA76E8}" type="presParOf" srcId="{1AEE84CB-ABA0-4541-A85B-8A662A1FE966}" destId="{4C37E445-DF87-4AE9-ACE9-DB108C9576A4}" srcOrd="4" destOrd="0" presId="urn:microsoft.com/office/officeart/2005/8/layout/cycle8"/>
    <dgm:cxn modelId="{29E0AED8-7B67-46D8-A033-0F7DAE3DA3DD}" type="presParOf" srcId="{1AEE84CB-ABA0-4541-A85B-8A662A1FE966}" destId="{85CB6C0B-9C05-4C39-8D2F-FAACF5A6DC0A}" srcOrd="5" destOrd="0" presId="urn:microsoft.com/office/officeart/2005/8/layout/cycle8"/>
    <dgm:cxn modelId="{8F1BD5BD-5B01-4A85-8796-16375405DA62}" type="presParOf" srcId="{1AEE84CB-ABA0-4541-A85B-8A662A1FE966}" destId="{A18D6D76-2CB2-4545-82AD-1A4824886FF3}" srcOrd="6" destOrd="0" presId="urn:microsoft.com/office/officeart/2005/8/layout/cycle8"/>
    <dgm:cxn modelId="{CBF5823C-DD28-41B4-B97E-D26392E902C8}" type="presParOf" srcId="{1AEE84CB-ABA0-4541-A85B-8A662A1FE966}" destId="{B2434D9F-A732-429B-BC5D-12EA8188C851}" srcOrd="7" destOrd="0" presId="urn:microsoft.com/office/officeart/2005/8/layout/cycle8"/>
    <dgm:cxn modelId="{FE025F77-53C4-4767-A4AD-CA7F636616DA}" type="presParOf" srcId="{1AEE84CB-ABA0-4541-A85B-8A662A1FE966}" destId="{B37508E1-99DC-4726-B5BB-8572C225E3E3}" srcOrd="8" destOrd="0" presId="urn:microsoft.com/office/officeart/2005/8/layout/cycle8"/>
    <dgm:cxn modelId="{BA002EAB-A139-45C6-88CA-E1A78BCCB20B}" type="presParOf" srcId="{1AEE84CB-ABA0-4541-A85B-8A662A1FE966}" destId="{C2AF3983-40E0-4E48-A32D-DBB54F0A0470}" srcOrd="9" destOrd="0" presId="urn:microsoft.com/office/officeart/2005/8/layout/cycle8"/>
    <dgm:cxn modelId="{28FC9843-98C5-49E0-B845-F8CA77DF974A}" type="presParOf" srcId="{1AEE84CB-ABA0-4541-A85B-8A662A1FE966}" destId="{D5CD117D-2CC2-464B-BACF-85497CEE0E44}" srcOrd="10" destOrd="0" presId="urn:microsoft.com/office/officeart/2005/8/layout/cycle8"/>
    <dgm:cxn modelId="{60873C36-4239-4A80-ADA1-3755AEB07367}" type="presParOf" srcId="{1AEE84CB-ABA0-4541-A85B-8A662A1FE966}" destId="{08B03AAB-097D-4370-91A4-684DF5F47292}" srcOrd="11" destOrd="0" presId="urn:microsoft.com/office/officeart/2005/8/layout/cycle8"/>
    <dgm:cxn modelId="{95957055-53A8-45AB-8F06-0A38CB3660CA}" type="presParOf" srcId="{1AEE84CB-ABA0-4541-A85B-8A662A1FE966}" destId="{788C5935-C751-4E81-9F4F-99EA8E0BA1FE}" srcOrd="12" destOrd="0" presId="urn:microsoft.com/office/officeart/2005/8/layout/cycle8"/>
    <dgm:cxn modelId="{C20AEBE7-36C3-4A75-AC72-BE4E85734410}" type="presParOf" srcId="{1AEE84CB-ABA0-4541-A85B-8A662A1FE966}" destId="{6EC93AE7-2844-47E2-85B2-7F5F11DE8896}" srcOrd="13" destOrd="0" presId="urn:microsoft.com/office/officeart/2005/8/layout/cycle8"/>
    <dgm:cxn modelId="{F61FD50C-2F9B-4E25-B9E7-453EFC5E7536}" type="presParOf" srcId="{1AEE84CB-ABA0-4541-A85B-8A662A1FE966}" destId="{C8655415-0DFE-43B2-B0AD-128AAC29D0A6}" srcOrd="14" destOrd="0" presId="urn:microsoft.com/office/officeart/2005/8/layout/cycle8"/>
    <dgm:cxn modelId="{C792ABCB-AB97-4FD9-BC3B-7141681B3BD0}" type="presParOf" srcId="{1AEE84CB-ABA0-4541-A85B-8A662A1FE966}" destId="{511E61E8-ACC2-49D2-AB5D-24B8B29BD3CD}" srcOrd="15" destOrd="0" presId="urn:microsoft.com/office/officeart/2005/8/layout/cycle8"/>
    <dgm:cxn modelId="{540AC6B5-C2CB-49D0-A8F3-F2C1CF5BD19C}" type="presParOf" srcId="{1AEE84CB-ABA0-4541-A85B-8A662A1FE966}" destId="{5F2D40B9-F85B-4D6B-BE61-9F1007ACCEF6}" srcOrd="16" destOrd="0" presId="urn:microsoft.com/office/officeart/2005/8/layout/cycle8"/>
    <dgm:cxn modelId="{AF9A932B-D13B-4907-B604-A178FC8B26F6}" type="presParOf" srcId="{1AEE84CB-ABA0-4541-A85B-8A662A1FE966}" destId="{F4E289C4-768B-4B44-BC32-3D24E8B211EC}" srcOrd="17" destOrd="0" presId="urn:microsoft.com/office/officeart/2005/8/layout/cycle8"/>
    <dgm:cxn modelId="{3623096C-C848-4E14-8892-23306C402DD0}" type="presParOf" srcId="{1AEE84CB-ABA0-4541-A85B-8A662A1FE966}" destId="{461193C0-6AD1-4248-8253-4C679A3F298F}" srcOrd="18" destOrd="0" presId="urn:microsoft.com/office/officeart/2005/8/layout/cycle8"/>
    <dgm:cxn modelId="{4013B260-21A0-4C95-B63E-343AE718BAC9}" type="presParOf" srcId="{1AEE84CB-ABA0-4541-A85B-8A662A1FE966}" destId="{FD14AEEA-6AC7-47B2-A86A-0FB902867FE0}" srcOrd="19" destOrd="0" presId="urn:microsoft.com/office/officeart/2005/8/layout/cycle8"/>
    <dgm:cxn modelId="{4355EF9B-0FD2-43E8-8A50-4A7E6A8D20DA}" type="presParOf" srcId="{1AEE84CB-ABA0-4541-A85B-8A662A1FE966}" destId="{E1909945-C180-4B64-818F-2585C110E7D1}" srcOrd="20" destOrd="0" presId="urn:microsoft.com/office/officeart/2005/8/layout/cycle8"/>
    <dgm:cxn modelId="{674BE014-13EF-4DBF-A3B6-F469169EA6E1}" type="presParOf" srcId="{1AEE84CB-ABA0-4541-A85B-8A662A1FE966}" destId="{DD4348B0-C644-4A44-A46F-0D2E64783F02}" srcOrd="21" destOrd="0" presId="urn:microsoft.com/office/officeart/2005/8/layout/cycle8"/>
    <dgm:cxn modelId="{CA5C67E0-0F8F-4D52-ADB2-7033B3F19C58}" type="presParOf" srcId="{1AEE84CB-ABA0-4541-A85B-8A662A1FE966}" destId="{FB63B53F-D1D6-41F8-8EEA-E07D8D154FA0}" srcOrd="22" destOrd="0" presId="urn:microsoft.com/office/officeart/2005/8/layout/cycle8"/>
    <dgm:cxn modelId="{98FFE565-EECC-49F2-9300-C4934EE4FEE7}" type="presParOf" srcId="{1AEE84CB-ABA0-4541-A85B-8A662A1FE966}" destId="{79073122-5DEF-476D-9F74-BBDC1B3EE5C5}" srcOrd="23" destOrd="0" presId="urn:microsoft.com/office/officeart/2005/8/layout/cycle8"/>
    <dgm:cxn modelId="{87F875BE-79EB-4B74-903F-1A69576DEEC2}" type="presParOf" srcId="{1AEE84CB-ABA0-4541-A85B-8A662A1FE966}" destId="{A478AEB5-2ABF-44A3-A443-3299E26ED7BF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25C1E9-9565-42D3-BB35-E68F71BE3939}" type="doc">
      <dgm:prSet loTypeId="urn:microsoft.com/office/officeart/2005/8/layout/cycle8" loCatId="cycle" qsTypeId="urn:microsoft.com/office/officeart/2005/8/quickstyle/simple5" qsCatId="simple" csTypeId="urn:microsoft.com/office/officeart/2005/8/colors/colorful1#6" csCatId="colorful" phldr="1"/>
      <dgm:spPr/>
    </dgm:pt>
    <dgm:pt modelId="{3E3C0A9B-7532-4915-9B7E-9B8C6E12A781}">
      <dgm:prSet phldrT="[Текст]"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CB51513-E951-4AE3-B5FC-9A5CD60DF679}" type="parTrans" cxnId="{44E51015-8FD3-48F9-BFCE-B30C3D026042}">
      <dgm:prSet/>
      <dgm:spPr/>
      <dgm:t>
        <a:bodyPr/>
        <a:lstStyle/>
        <a:p>
          <a:endParaRPr lang="ru-RU"/>
        </a:p>
      </dgm:t>
    </dgm:pt>
    <dgm:pt modelId="{EC2068CE-8C10-4560-A22C-FD361C9629BC}" type="sibTrans" cxnId="{44E51015-8FD3-48F9-BFCE-B30C3D026042}">
      <dgm:prSet/>
      <dgm:spPr/>
      <dgm:t>
        <a:bodyPr/>
        <a:lstStyle/>
        <a:p>
          <a:endParaRPr lang="ru-RU"/>
        </a:p>
      </dgm:t>
    </dgm:pt>
    <dgm:pt modelId="{3400BDF4-E1EB-457E-B7B3-4A2DEBBDC82E}">
      <dgm:prSet phldrT="[Текст]"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2DA12A42-D191-4DAE-8974-1D15DAC91F72}" type="parTrans" cxnId="{50CA5457-6675-44C5-9CE1-AEA4F2A7CD91}">
      <dgm:prSet/>
      <dgm:spPr/>
      <dgm:t>
        <a:bodyPr/>
        <a:lstStyle/>
        <a:p>
          <a:endParaRPr lang="ru-RU"/>
        </a:p>
      </dgm:t>
    </dgm:pt>
    <dgm:pt modelId="{82D9A209-9616-4BF0-98EF-FD30181A59D7}" type="sibTrans" cxnId="{50CA5457-6675-44C5-9CE1-AEA4F2A7CD91}">
      <dgm:prSet/>
      <dgm:spPr/>
      <dgm:t>
        <a:bodyPr/>
        <a:lstStyle/>
        <a:p>
          <a:endParaRPr lang="ru-RU"/>
        </a:p>
      </dgm:t>
    </dgm:pt>
    <dgm:pt modelId="{B6F17EA8-6803-46A7-9171-776F570DDEEA}">
      <dgm:prSet phldrT="[Текст]"/>
      <dgm:spPr/>
      <dgm:t>
        <a:bodyPr/>
        <a:lstStyle/>
        <a:p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6055CC2C-FFD7-4E78-9FC7-0E69C8F9C825}" type="parTrans" cxnId="{2288D03F-443D-4988-979F-BB324725403D}">
      <dgm:prSet/>
      <dgm:spPr/>
      <dgm:t>
        <a:bodyPr/>
        <a:lstStyle/>
        <a:p>
          <a:endParaRPr lang="ru-RU"/>
        </a:p>
      </dgm:t>
    </dgm:pt>
    <dgm:pt modelId="{10E51940-D7B9-42F7-9E0C-E3B3B6784158}" type="sibTrans" cxnId="{2288D03F-443D-4988-979F-BB324725403D}">
      <dgm:prSet/>
      <dgm:spPr/>
      <dgm:t>
        <a:bodyPr/>
        <a:lstStyle/>
        <a:p>
          <a:endParaRPr lang="ru-RU"/>
        </a:p>
      </dgm:t>
    </dgm:pt>
    <dgm:pt modelId="{8E8BE06C-DE29-4EF6-B0D5-3A3B61EDA836}">
      <dgm:prSet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3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AF0145F-0D00-46BA-B535-2019BFCABDDF}" type="parTrans" cxnId="{286EBC37-9810-46B6-BA88-2027D3CD4E66}">
      <dgm:prSet/>
      <dgm:spPr/>
      <dgm:t>
        <a:bodyPr/>
        <a:lstStyle/>
        <a:p>
          <a:endParaRPr lang="ru-RU"/>
        </a:p>
      </dgm:t>
    </dgm:pt>
    <dgm:pt modelId="{9451BFDF-BB49-4BD0-89C8-710914BD9746}" type="sibTrans" cxnId="{286EBC37-9810-46B6-BA88-2027D3CD4E66}">
      <dgm:prSet/>
      <dgm:spPr/>
      <dgm:t>
        <a:bodyPr/>
        <a:lstStyle/>
        <a:p>
          <a:endParaRPr lang="ru-RU"/>
        </a:p>
      </dgm:t>
    </dgm:pt>
    <dgm:pt modelId="{3A44570C-E723-4DCB-838D-DC4AA12F2891}">
      <dgm:prSet/>
      <dgm:spPr/>
      <dgm:t>
        <a:bodyPr/>
        <a:lstStyle/>
        <a:p>
          <a:r>
            <a:rPr lang="ru-RU" b="1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4 шаг</a:t>
          </a:r>
          <a:endParaRPr lang="ru-RU" b="1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0C8C4777-003E-412F-B144-5FBF36F2D7AF}" type="parTrans" cxnId="{83DF8DD1-AD86-4537-A497-328C2B0A2E70}">
      <dgm:prSet/>
      <dgm:spPr/>
      <dgm:t>
        <a:bodyPr/>
        <a:lstStyle/>
        <a:p>
          <a:endParaRPr lang="ru-RU"/>
        </a:p>
      </dgm:t>
    </dgm:pt>
    <dgm:pt modelId="{0BDF361A-832A-48A7-AE3C-A002D2265538}" type="sibTrans" cxnId="{83DF8DD1-AD86-4537-A497-328C2B0A2E70}">
      <dgm:prSet/>
      <dgm:spPr/>
      <dgm:t>
        <a:bodyPr/>
        <a:lstStyle/>
        <a:p>
          <a:endParaRPr lang="ru-RU"/>
        </a:p>
      </dgm:t>
    </dgm:pt>
    <dgm:pt modelId="{1AEE84CB-ABA0-4541-A85B-8A662A1FE966}" type="pres">
      <dgm:prSet presAssocID="{2025C1E9-9565-42D3-BB35-E68F71BE3939}" presName="compositeShape" presStyleCnt="0">
        <dgm:presLayoutVars>
          <dgm:chMax val="7"/>
          <dgm:dir/>
          <dgm:resizeHandles val="exact"/>
        </dgm:presLayoutVars>
      </dgm:prSet>
      <dgm:spPr/>
    </dgm:pt>
    <dgm:pt modelId="{DA75EAB1-EE44-4157-B718-5B4EC4C7DFE9}" type="pres">
      <dgm:prSet presAssocID="{2025C1E9-9565-42D3-BB35-E68F71BE3939}" presName="wedge1" presStyleLbl="node1" presStyleIdx="0" presStyleCnt="5"/>
      <dgm:spPr/>
      <dgm:t>
        <a:bodyPr/>
        <a:lstStyle/>
        <a:p>
          <a:endParaRPr lang="ru-RU"/>
        </a:p>
      </dgm:t>
    </dgm:pt>
    <dgm:pt modelId="{89F74258-9224-4618-B4B7-DCA4A9E09EE7}" type="pres">
      <dgm:prSet presAssocID="{2025C1E9-9565-42D3-BB35-E68F71BE3939}" presName="dummy1a" presStyleCnt="0"/>
      <dgm:spPr/>
    </dgm:pt>
    <dgm:pt modelId="{56F00346-E3C6-48AE-BFFB-E0D3752A3317}" type="pres">
      <dgm:prSet presAssocID="{2025C1E9-9565-42D3-BB35-E68F71BE3939}" presName="dummy1b" presStyleCnt="0"/>
      <dgm:spPr/>
    </dgm:pt>
    <dgm:pt modelId="{C15F6B84-E85B-42C1-ACC8-EFE0934852CA}" type="pres">
      <dgm:prSet presAssocID="{2025C1E9-9565-42D3-BB35-E68F71BE393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7E445-DF87-4AE9-ACE9-DB108C9576A4}" type="pres">
      <dgm:prSet presAssocID="{2025C1E9-9565-42D3-BB35-E68F71BE3939}" presName="wedge2" presStyleLbl="node1" presStyleIdx="1" presStyleCnt="5" custLinFactNeighborX="1742" custLinFactNeighborY="-1017"/>
      <dgm:spPr/>
      <dgm:t>
        <a:bodyPr/>
        <a:lstStyle/>
        <a:p>
          <a:endParaRPr lang="ru-RU"/>
        </a:p>
      </dgm:t>
    </dgm:pt>
    <dgm:pt modelId="{85CB6C0B-9C05-4C39-8D2F-FAACF5A6DC0A}" type="pres">
      <dgm:prSet presAssocID="{2025C1E9-9565-42D3-BB35-E68F71BE3939}" presName="dummy2a" presStyleCnt="0"/>
      <dgm:spPr/>
    </dgm:pt>
    <dgm:pt modelId="{A18D6D76-2CB2-4545-82AD-1A4824886FF3}" type="pres">
      <dgm:prSet presAssocID="{2025C1E9-9565-42D3-BB35-E68F71BE3939}" presName="dummy2b" presStyleCnt="0"/>
      <dgm:spPr/>
    </dgm:pt>
    <dgm:pt modelId="{B2434D9F-A732-429B-BC5D-12EA8188C851}" type="pres">
      <dgm:prSet presAssocID="{2025C1E9-9565-42D3-BB35-E68F71BE393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508E1-99DC-4726-B5BB-8572C225E3E3}" type="pres">
      <dgm:prSet presAssocID="{2025C1E9-9565-42D3-BB35-E68F71BE3939}" presName="wedge3" presStyleLbl="node1" presStyleIdx="2" presStyleCnt="5"/>
      <dgm:spPr/>
      <dgm:t>
        <a:bodyPr/>
        <a:lstStyle/>
        <a:p>
          <a:endParaRPr lang="ru-RU"/>
        </a:p>
      </dgm:t>
    </dgm:pt>
    <dgm:pt modelId="{C2AF3983-40E0-4E48-A32D-DBB54F0A0470}" type="pres">
      <dgm:prSet presAssocID="{2025C1E9-9565-42D3-BB35-E68F71BE3939}" presName="dummy3a" presStyleCnt="0"/>
      <dgm:spPr/>
    </dgm:pt>
    <dgm:pt modelId="{D5CD117D-2CC2-464B-BACF-85497CEE0E44}" type="pres">
      <dgm:prSet presAssocID="{2025C1E9-9565-42D3-BB35-E68F71BE3939}" presName="dummy3b" presStyleCnt="0"/>
      <dgm:spPr/>
    </dgm:pt>
    <dgm:pt modelId="{08B03AAB-097D-4370-91A4-684DF5F47292}" type="pres">
      <dgm:prSet presAssocID="{2025C1E9-9565-42D3-BB35-E68F71BE393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C5935-C751-4E81-9F4F-99EA8E0BA1FE}" type="pres">
      <dgm:prSet presAssocID="{2025C1E9-9565-42D3-BB35-E68F71BE3939}" presName="wedge4" presStyleLbl="node1" presStyleIdx="3" presStyleCnt="5"/>
      <dgm:spPr/>
      <dgm:t>
        <a:bodyPr/>
        <a:lstStyle/>
        <a:p>
          <a:endParaRPr lang="ru-RU"/>
        </a:p>
      </dgm:t>
    </dgm:pt>
    <dgm:pt modelId="{6EC93AE7-2844-47E2-85B2-7F5F11DE8896}" type="pres">
      <dgm:prSet presAssocID="{2025C1E9-9565-42D3-BB35-E68F71BE3939}" presName="dummy4a" presStyleCnt="0"/>
      <dgm:spPr/>
    </dgm:pt>
    <dgm:pt modelId="{C8655415-0DFE-43B2-B0AD-128AAC29D0A6}" type="pres">
      <dgm:prSet presAssocID="{2025C1E9-9565-42D3-BB35-E68F71BE3939}" presName="dummy4b" presStyleCnt="0"/>
      <dgm:spPr/>
    </dgm:pt>
    <dgm:pt modelId="{511E61E8-ACC2-49D2-AB5D-24B8B29BD3CD}" type="pres">
      <dgm:prSet presAssocID="{2025C1E9-9565-42D3-BB35-E68F71BE393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D40B9-F85B-4D6B-BE61-9F1007ACCEF6}" type="pres">
      <dgm:prSet presAssocID="{2025C1E9-9565-42D3-BB35-E68F71BE3939}" presName="wedge5" presStyleLbl="node1" presStyleIdx="4" presStyleCnt="5"/>
      <dgm:spPr/>
      <dgm:t>
        <a:bodyPr/>
        <a:lstStyle/>
        <a:p>
          <a:endParaRPr lang="ru-RU"/>
        </a:p>
      </dgm:t>
    </dgm:pt>
    <dgm:pt modelId="{F4E289C4-768B-4B44-BC32-3D24E8B211EC}" type="pres">
      <dgm:prSet presAssocID="{2025C1E9-9565-42D3-BB35-E68F71BE3939}" presName="dummy5a" presStyleCnt="0"/>
      <dgm:spPr/>
    </dgm:pt>
    <dgm:pt modelId="{461193C0-6AD1-4248-8253-4C679A3F298F}" type="pres">
      <dgm:prSet presAssocID="{2025C1E9-9565-42D3-BB35-E68F71BE3939}" presName="dummy5b" presStyleCnt="0"/>
      <dgm:spPr/>
    </dgm:pt>
    <dgm:pt modelId="{FD14AEEA-6AC7-47B2-A86A-0FB902867FE0}" type="pres">
      <dgm:prSet presAssocID="{2025C1E9-9565-42D3-BB35-E68F71BE393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09945-C180-4B64-818F-2585C110E7D1}" type="pres">
      <dgm:prSet presAssocID="{EC2068CE-8C10-4560-A22C-FD361C9629BC}" presName="arrowWedge1" presStyleLbl="fgSibTrans2D1" presStyleIdx="0" presStyleCnt="5"/>
      <dgm:spPr>
        <a:solidFill>
          <a:srgbClr val="FF0000"/>
        </a:solidFill>
        <a:ln>
          <a:solidFill>
            <a:srgbClr val="FF0000"/>
          </a:solidFill>
        </a:ln>
      </dgm:spPr>
    </dgm:pt>
    <dgm:pt modelId="{DD4348B0-C644-4A44-A46F-0D2E64783F02}" type="pres">
      <dgm:prSet presAssocID="{82D9A209-9616-4BF0-98EF-FD30181A59D7}" presName="arrowWedge2" presStyleLbl="fgSibTrans2D1" presStyleIdx="1" presStyleCnt="5"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ru-RU"/>
        </a:p>
      </dgm:t>
    </dgm:pt>
    <dgm:pt modelId="{FB63B53F-D1D6-41F8-8EEA-E07D8D154FA0}" type="pres">
      <dgm:prSet presAssocID="{9451BFDF-BB49-4BD0-89C8-710914BD9746}" presName="arrowWedge3" presStyleLbl="fgSibTrans2D1" presStyleIdx="2" presStyleCnt="5"/>
      <dgm:spPr>
        <a:solidFill>
          <a:srgbClr val="FF0000"/>
        </a:solidFill>
        <a:ln>
          <a:solidFill>
            <a:srgbClr val="FF0000"/>
          </a:solidFill>
        </a:ln>
      </dgm:spPr>
    </dgm:pt>
    <dgm:pt modelId="{79073122-5DEF-476D-9F74-BBDC1B3EE5C5}" type="pres">
      <dgm:prSet presAssocID="{0BDF361A-832A-48A7-AE3C-A002D2265538}" presName="arrowWedge4" presStyleLbl="fgSibTrans2D1" presStyleIdx="3" presStyleCnt="5"/>
      <dgm:spPr>
        <a:solidFill>
          <a:srgbClr val="FF0000"/>
        </a:solidFill>
        <a:ln>
          <a:solidFill>
            <a:srgbClr val="FF0000"/>
          </a:solidFill>
        </a:ln>
      </dgm:spPr>
    </dgm:pt>
    <dgm:pt modelId="{A478AEB5-2ABF-44A3-A443-3299E26ED7BF}" type="pres">
      <dgm:prSet presAssocID="{10E51940-D7B9-42F7-9E0C-E3B3B6784158}" presName="arrowWedge5" presStyleLbl="fgSibTrans2D1" presStyleIdx="4" presStyleCnt="5"/>
      <dgm:spPr/>
    </dgm:pt>
  </dgm:ptLst>
  <dgm:cxnLst>
    <dgm:cxn modelId="{50CA5457-6675-44C5-9CE1-AEA4F2A7CD91}" srcId="{2025C1E9-9565-42D3-BB35-E68F71BE3939}" destId="{3400BDF4-E1EB-457E-B7B3-4A2DEBBDC82E}" srcOrd="1" destOrd="0" parTransId="{2DA12A42-D191-4DAE-8974-1D15DAC91F72}" sibTransId="{82D9A209-9616-4BF0-98EF-FD30181A59D7}"/>
    <dgm:cxn modelId="{7CDDC87B-9191-45EA-BD85-14F688D633DA}" type="presOf" srcId="{3400BDF4-E1EB-457E-B7B3-4A2DEBBDC82E}" destId="{B2434D9F-A732-429B-BC5D-12EA8188C851}" srcOrd="1" destOrd="0" presId="urn:microsoft.com/office/officeart/2005/8/layout/cycle8"/>
    <dgm:cxn modelId="{5BC207B8-4184-4655-A425-281F85D5163C}" type="presOf" srcId="{3A44570C-E723-4DCB-838D-DC4AA12F2891}" destId="{788C5935-C751-4E81-9F4F-99EA8E0BA1FE}" srcOrd="0" destOrd="0" presId="urn:microsoft.com/office/officeart/2005/8/layout/cycle8"/>
    <dgm:cxn modelId="{2288D03F-443D-4988-979F-BB324725403D}" srcId="{2025C1E9-9565-42D3-BB35-E68F71BE3939}" destId="{B6F17EA8-6803-46A7-9171-776F570DDEEA}" srcOrd="4" destOrd="0" parTransId="{6055CC2C-FFD7-4E78-9FC7-0E69C8F9C825}" sibTransId="{10E51940-D7B9-42F7-9E0C-E3B3B6784158}"/>
    <dgm:cxn modelId="{286EBC37-9810-46B6-BA88-2027D3CD4E66}" srcId="{2025C1E9-9565-42D3-BB35-E68F71BE3939}" destId="{8E8BE06C-DE29-4EF6-B0D5-3A3B61EDA836}" srcOrd="2" destOrd="0" parTransId="{DAF0145F-0D00-46BA-B535-2019BFCABDDF}" sibTransId="{9451BFDF-BB49-4BD0-89C8-710914BD9746}"/>
    <dgm:cxn modelId="{438AF30D-5629-4451-806A-C715FA09F028}" type="presOf" srcId="{8E8BE06C-DE29-4EF6-B0D5-3A3B61EDA836}" destId="{08B03AAB-097D-4370-91A4-684DF5F47292}" srcOrd="1" destOrd="0" presId="urn:microsoft.com/office/officeart/2005/8/layout/cycle8"/>
    <dgm:cxn modelId="{44E51015-8FD3-48F9-BFCE-B30C3D026042}" srcId="{2025C1E9-9565-42D3-BB35-E68F71BE3939}" destId="{3E3C0A9B-7532-4915-9B7E-9B8C6E12A781}" srcOrd="0" destOrd="0" parTransId="{DCB51513-E951-4AE3-B5FC-9A5CD60DF679}" sibTransId="{EC2068CE-8C10-4560-A22C-FD361C9629BC}"/>
    <dgm:cxn modelId="{222E0096-A5D8-4954-96C4-7EA44693745E}" type="presOf" srcId="{3400BDF4-E1EB-457E-B7B3-4A2DEBBDC82E}" destId="{4C37E445-DF87-4AE9-ACE9-DB108C9576A4}" srcOrd="0" destOrd="0" presId="urn:microsoft.com/office/officeart/2005/8/layout/cycle8"/>
    <dgm:cxn modelId="{99DF568E-2F2D-4AA8-8EFA-578C21A2E11A}" type="presOf" srcId="{8E8BE06C-DE29-4EF6-B0D5-3A3B61EDA836}" destId="{B37508E1-99DC-4726-B5BB-8572C225E3E3}" srcOrd="0" destOrd="0" presId="urn:microsoft.com/office/officeart/2005/8/layout/cycle8"/>
    <dgm:cxn modelId="{26BA1713-BF94-4584-8EAE-75905BEC1916}" type="presOf" srcId="{3E3C0A9B-7532-4915-9B7E-9B8C6E12A781}" destId="{DA75EAB1-EE44-4157-B718-5B4EC4C7DFE9}" srcOrd="0" destOrd="0" presId="urn:microsoft.com/office/officeart/2005/8/layout/cycle8"/>
    <dgm:cxn modelId="{B642665C-48A8-4DBA-9EE2-2E9DA1AD7D30}" type="presOf" srcId="{3A44570C-E723-4DCB-838D-DC4AA12F2891}" destId="{511E61E8-ACC2-49D2-AB5D-24B8B29BD3CD}" srcOrd="1" destOrd="0" presId="urn:microsoft.com/office/officeart/2005/8/layout/cycle8"/>
    <dgm:cxn modelId="{E2D422C5-6A09-4251-A6C2-3EC4FFCEDF5C}" type="presOf" srcId="{B6F17EA8-6803-46A7-9171-776F570DDEEA}" destId="{FD14AEEA-6AC7-47B2-A86A-0FB902867FE0}" srcOrd="1" destOrd="0" presId="urn:microsoft.com/office/officeart/2005/8/layout/cycle8"/>
    <dgm:cxn modelId="{83DF8DD1-AD86-4537-A497-328C2B0A2E70}" srcId="{2025C1E9-9565-42D3-BB35-E68F71BE3939}" destId="{3A44570C-E723-4DCB-838D-DC4AA12F2891}" srcOrd="3" destOrd="0" parTransId="{0C8C4777-003E-412F-B144-5FBF36F2D7AF}" sibTransId="{0BDF361A-832A-48A7-AE3C-A002D2265538}"/>
    <dgm:cxn modelId="{29025632-6F0B-4EA9-A8EE-1D3A7939D951}" type="presOf" srcId="{B6F17EA8-6803-46A7-9171-776F570DDEEA}" destId="{5F2D40B9-F85B-4D6B-BE61-9F1007ACCEF6}" srcOrd="0" destOrd="0" presId="urn:microsoft.com/office/officeart/2005/8/layout/cycle8"/>
    <dgm:cxn modelId="{E3BC5089-4D34-4A1F-877A-722C6C68BC53}" type="presOf" srcId="{2025C1E9-9565-42D3-BB35-E68F71BE3939}" destId="{1AEE84CB-ABA0-4541-A85B-8A662A1FE966}" srcOrd="0" destOrd="0" presId="urn:microsoft.com/office/officeart/2005/8/layout/cycle8"/>
    <dgm:cxn modelId="{03B6B4D4-F504-40D2-86B7-B5071F9D1560}" type="presOf" srcId="{3E3C0A9B-7532-4915-9B7E-9B8C6E12A781}" destId="{C15F6B84-E85B-42C1-ACC8-EFE0934852CA}" srcOrd="1" destOrd="0" presId="urn:microsoft.com/office/officeart/2005/8/layout/cycle8"/>
    <dgm:cxn modelId="{0AD90535-DCC4-4562-A4C4-6510DAE2929C}" type="presParOf" srcId="{1AEE84CB-ABA0-4541-A85B-8A662A1FE966}" destId="{DA75EAB1-EE44-4157-B718-5B4EC4C7DFE9}" srcOrd="0" destOrd="0" presId="urn:microsoft.com/office/officeart/2005/8/layout/cycle8"/>
    <dgm:cxn modelId="{758E05B2-6BDA-4126-965E-CF4FAF12B063}" type="presParOf" srcId="{1AEE84CB-ABA0-4541-A85B-8A662A1FE966}" destId="{89F74258-9224-4618-B4B7-DCA4A9E09EE7}" srcOrd="1" destOrd="0" presId="urn:microsoft.com/office/officeart/2005/8/layout/cycle8"/>
    <dgm:cxn modelId="{171A5FAC-C679-4277-AC01-66A966124B60}" type="presParOf" srcId="{1AEE84CB-ABA0-4541-A85B-8A662A1FE966}" destId="{56F00346-E3C6-48AE-BFFB-E0D3752A3317}" srcOrd="2" destOrd="0" presId="urn:microsoft.com/office/officeart/2005/8/layout/cycle8"/>
    <dgm:cxn modelId="{70EECFB1-1531-43FE-BF83-612D7EEE398A}" type="presParOf" srcId="{1AEE84CB-ABA0-4541-A85B-8A662A1FE966}" destId="{C15F6B84-E85B-42C1-ACC8-EFE0934852CA}" srcOrd="3" destOrd="0" presId="urn:microsoft.com/office/officeart/2005/8/layout/cycle8"/>
    <dgm:cxn modelId="{66BF13A7-EDAA-43A0-A241-F8AD63F326A7}" type="presParOf" srcId="{1AEE84CB-ABA0-4541-A85B-8A662A1FE966}" destId="{4C37E445-DF87-4AE9-ACE9-DB108C9576A4}" srcOrd="4" destOrd="0" presId="urn:microsoft.com/office/officeart/2005/8/layout/cycle8"/>
    <dgm:cxn modelId="{E042C28C-8775-468C-A393-FC31B30AA6A4}" type="presParOf" srcId="{1AEE84CB-ABA0-4541-A85B-8A662A1FE966}" destId="{85CB6C0B-9C05-4C39-8D2F-FAACF5A6DC0A}" srcOrd="5" destOrd="0" presId="urn:microsoft.com/office/officeart/2005/8/layout/cycle8"/>
    <dgm:cxn modelId="{59721F10-48AC-4220-BE33-CAC01F1770EA}" type="presParOf" srcId="{1AEE84CB-ABA0-4541-A85B-8A662A1FE966}" destId="{A18D6D76-2CB2-4545-82AD-1A4824886FF3}" srcOrd="6" destOrd="0" presId="urn:microsoft.com/office/officeart/2005/8/layout/cycle8"/>
    <dgm:cxn modelId="{A382B4D2-BFB0-45D9-AC93-1974C68CF43A}" type="presParOf" srcId="{1AEE84CB-ABA0-4541-A85B-8A662A1FE966}" destId="{B2434D9F-A732-429B-BC5D-12EA8188C851}" srcOrd="7" destOrd="0" presId="urn:microsoft.com/office/officeart/2005/8/layout/cycle8"/>
    <dgm:cxn modelId="{AD8C5D35-F5DF-4119-ABED-DFF923EC73DE}" type="presParOf" srcId="{1AEE84CB-ABA0-4541-A85B-8A662A1FE966}" destId="{B37508E1-99DC-4726-B5BB-8572C225E3E3}" srcOrd="8" destOrd="0" presId="urn:microsoft.com/office/officeart/2005/8/layout/cycle8"/>
    <dgm:cxn modelId="{A6F63982-E966-4FF9-BA35-BF96F931771E}" type="presParOf" srcId="{1AEE84CB-ABA0-4541-A85B-8A662A1FE966}" destId="{C2AF3983-40E0-4E48-A32D-DBB54F0A0470}" srcOrd="9" destOrd="0" presId="urn:microsoft.com/office/officeart/2005/8/layout/cycle8"/>
    <dgm:cxn modelId="{E1802F34-B244-485B-A911-CBAD9BB035A5}" type="presParOf" srcId="{1AEE84CB-ABA0-4541-A85B-8A662A1FE966}" destId="{D5CD117D-2CC2-464B-BACF-85497CEE0E44}" srcOrd="10" destOrd="0" presId="urn:microsoft.com/office/officeart/2005/8/layout/cycle8"/>
    <dgm:cxn modelId="{5AAE101B-09A7-4E85-A7DA-6564184F1E73}" type="presParOf" srcId="{1AEE84CB-ABA0-4541-A85B-8A662A1FE966}" destId="{08B03AAB-097D-4370-91A4-684DF5F47292}" srcOrd="11" destOrd="0" presId="urn:microsoft.com/office/officeart/2005/8/layout/cycle8"/>
    <dgm:cxn modelId="{015DD11E-1E8C-44FE-BD33-2F18B2856CAF}" type="presParOf" srcId="{1AEE84CB-ABA0-4541-A85B-8A662A1FE966}" destId="{788C5935-C751-4E81-9F4F-99EA8E0BA1FE}" srcOrd="12" destOrd="0" presId="urn:microsoft.com/office/officeart/2005/8/layout/cycle8"/>
    <dgm:cxn modelId="{AC1E60EF-FB7D-458B-8823-CE682DDCEAC6}" type="presParOf" srcId="{1AEE84CB-ABA0-4541-A85B-8A662A1FE966}" destId="{6EC93AE7-2844-47E2-85B2-7F5F11DE8896}" srcOrd="13" destOrd="0" presId="urn:microsoft.com/office/officeart/2005/8/layout/cycle8"/>
    <dgm:cxn modelId="{47630A87-60F8-4F32-9CE1-C0E14E59453E}" type="presParOf" srcId="{1AEE84CB-ABA0-4541-A85B-8A662A1FE966}" destId="{C8655415-0DFE-43B2-B0AD-128AAC29D0A6}" srcOrd="14" destOrd="0" presId="urn:microsoft.com/office/officeart/2005/8/layout/cycle8"/>
    <dgm:cxn modelId="{6E54B6E0-B43E-4177-AB4B-494770110579}" type="presParOf" srcId="{1AEE84CB-ABA0-4541-A85B-8A662A1FE966}" destId="{511E61E8-ACC2-49D2-AB5D-24B8B29BD3CD}" srcOrd="15" destOrd="0" presId="urn:microsoft.com/office/officeart/2005/8/layout/cycle8"/>
    <dgm:cxn modelId="{7A8B2011-471A-4645-8E9E-2BE789314FF2}" type="presParOf" srcId="{1AEE84CB-ABA0-4541-A85B-8A662A1FE966}" destId="{5F2D40B9-F85B-4D6B-BE61-9F1007ACCEF6}" srcOrd="16" destOrd="0" presId="urn:microsoft.com/office/officeart/2005/8/layout/cycle8"/>
    <dgm:cxn modelId="{62F4F2CA-9A27-41C0-B90C-8912FEDFAD90}" type="presParOf" srcId="{1AEE84CB-ABA0-4541-A85B-8A662A1FE966}" destId="{F4E289C4-768B-4B44-BC32-3D24E8B211EC}" srcOrd="17" destOrd="0" presId="urn:microsoft.com/office/officeart/2005/8/layout/cycle8"/>
    <dgm:cxn modelId="{ADD173B8-6BD0-4522-8358-988EE41BC22B}" type="presParOf" srcId="{1AEE84CB-ABA0-4541-A85B-8A662A1FE966}" destId="{461193C0-6AD1-4248-8253-4C679A3F298F}" srcOrd="18" destOrd="0" presId="urn:microsoft.com/office/officeart/2005/8/layout/cycle8"/>
    <dgm:cxn modelId="{23384095-F77D-4592-9FC4-8059C1958F76}" type="presParOf" srcId="{1AEE84CB-ABA0-4541-A85B-8A662A1FE966}" destId="{FD14AEEA-6AC7-47B2-A86A-0FB902867FE0}" srcOrd="19" destOrd="0" presId="urn:microsoft.com/office/officeart/2005/8/layout/cycle8"/>
    <dgm:cxn modelId="{C0079C27-A9C7-42E0-9CB9-7E8B856F4A61}" type="presParOf" srcId="{1AEE84CB-ABA0-4541-A85B-8A662A1FE966}" destId="{E1909945-C180-4B64-818F-2585C110E7D1}" srcOrd="20" destOrd="0" presId="urn:microsoft.com/office/officeart/2005/8/layout/cycle8"/>
    <dgm:cxn modelId="{5539CCEA-DE14-48F8-98A9-91136CA6AE50}" type="presParOf" srcId="{1AEE84CB-ABA0-4541-A85B-8A662A1FE966}" destId="{DD4348B0-C644-4A44-A46F-0D2E64783F02}" srcOrd="21" destOrd="0" presId="urn:microsoft.com/office/officeart/2005/8/layout/cycle8"/>
    <dgm:cxn modelId="{17E00E54-2F16-431F-818B-EF48B1E6CAED}" type="presParOf" srcId="{1AEE84CB-ABA0-4541-A85B-8A662A1FE966}" destId="{FB63B53F-D1D6-41F8-8EEA-E07D8D154FA0}" srcOrd="22" destOrd="0" presId="urn:microsoft.com/office/officeart/2005/8/layout/cycle8"/>
    <dgm:cxn modelId="{6C9CD2BB-7B99-4E19-BE3E-5E3E063F659B}" type="presParOf" srcId="{1AEE84CB-ABA0-4541-A85B-8A662A1FE966}" destId="{79073122-5DEF-476D-9F74-BBDC1B3EE5C5}" srcOrd="23" destOrd="0" presId="urn:microsoft.com/office/officeart/2005/8/layout/cycle8"/>
    <dgm:cxn modelId="{CFBB83EE-B5EB-412E-9924-2D80F2BB6D16}" type="presParOf" srcId="{1AEE84CB-ABA0-4541-A85B-8A662A1FE966}" destId="{A478AEB5-2ABF-44A3-A443-3299E26ED7BF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25C1E9-9565-42D3-BB35-E68F71BE3939}" type="doc">
      <dgm:prSet loTypeId="urn:microsoft.com/office/officeart/2005/8/layout/cycle8" loCatId="cycle" qsTypeId="urn:microsoft.com/office/officeart/2005/8/quickstyle/simple5" qsCatId="simple" csTypeId="urn:microsoft.com/office/officeart/2005/8/colors/colorful1#6" csCatId="colorful" phldr="1"/>
      <dgm:spPr/>
    </dgm:pt>
    <dgm:pt modelId="{3E3C0A9B-7532-4915-9B7E-9B8C6E12A781}">
      <dgm:prSet phldrT="[Текст]"/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CB51513-E951-4AE3-B5FC-9A5CD60DF679}" type="parTrans" cxnId="{44E51015-8FD3-48F9-BFCE-B30C3D026042}">
      <dgm:prSet/>
      <dgm:spPr/>
      <dgm:t>
        <a:bodyPr/>
        <a:lstStyle/>
        <a:p>
          <a:endParaRPr lang="ru-RU"/>
        </a:p>
      </dgm:t>
    </dgm:pt>
    <dgm:pt modelId="{EC2068CE-8C10-4560-A22C-FD361C9629BC}" type="sibTrans" cxnId="{44E51015-8FD3-48F9-BFCE-B30C3D026042}">
      <dgm:prSet/>
      <dgm:spPr/>
      <dgm:t>
        <a:bodyPr/>
        <a:lstStyle/>
        <a:p>
          <a:endParaRPr lang="ru-RU"/>
        </a:p>
      </dgm:t>
    </dgm:pt>
    <dgm:pt modelId="{3400BDF4-E1EB-457E-B7B3-4A2DEBBDC82E}">
      <dgm:prSet phldrT="[Текст]"/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2DA12A42-D191-4DAE-8974-1D15DAC91F72}" type="parTrans" cxnId="{50CA5457-6675-44C5-9CE1-AEA4F2A7CD91}">
      <dgm:prSet/>
      <dgm:spPr/>
      <dgm:t>
        <a:bodyPr/>
        <a:lstStyle/>
        <a:p>
          <a:endParaRPr lang="ru-RU"/>
        </a:p>
      </dgm:t>
    </dgm:pt>
    <dgm:pt modelId="{82D9A209-9616-4BF0-98EF-FD30181A59D7}" type="sibTrans" cxnId="{50CA5457-6675-44C5-9CE1-AEA4F2A7CD91}">
      <dgm:prSet/>
      <dgm:spPr/>
      <dgm:t>
        <a:bodyPr/>
        <a:lstStyle/>
        <a:p>
          <a:endParaRPr lang="ru-RU"/>
        </a:p>
      </dgm:t>
    </dgm:pt>
    <dgm:pt modelId="{B6F17EA8-6803-46A7-9171-776F570DDEEA}">
      <dgm:prSet phldrT="[Текст]"/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5 шаг</a:t>
          </a:r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6055CC2C-FFD7-4E78-9FC7-0E69C8F9C825}" type="parTrans" cxnId="{2288D03F-443D-4988-979F-BB324725403D}">
      <dgm:prSet/>
      <dgm:spPr/>
      <dgm:t>
        <a:bodyPr/>
        <a:lstStyle/>
        <a:p>
          <a:endParaRPr lang="ru-RU"/>
        </a:p>
      </dgm:t>
    </dgm:pt>
    <dgm:pt modelId="{10E51940-D7B9-42F7-9E0C-E3B3B6784158}" type="sibTrans" cxnId="{2288D03F-443D-4988-979F-BB324725403D}">
      <dgm:prSet/>
      <dgm:spPr/>
      <dgm:t>
        <a:bodyPr/>
        <a:lstStyle/>
        <a:p>
          <a:endParaRPr lang="ru-RU"/>
        </a:p>
      </dgm:t>
    </dgm:pt>
    <dgm:pt modelId="{8E8BE06C-DE29-4EF6-B0D5-3A3B61EDA836}">
      <dgm:prSet/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3 шаг</a:t>
          </a:r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DAF0145F-0D00-46BA-B535-2019BFCABDDF}" type="parTrans" cxnId="{286EBC37-9810-46B6-BA88-2027D3CD4E66}">
      <dgm:prSet/>
      <dgm:spPr/>
      <dgm:t>
        <a:bodyPr/>
        <a:lstStyle/>
        <a:p>
          <a:endParaRPr lang="ru-RU"/>
        </a:p>
      </dgm:t>
    </dgm:pt>
    <dgm:pt modelId="{9451BFDF-BB49-4BD0-89C8-710914BD9746}" type="sibTrans" cxnId="{286EBC37-9810-46B6-BA88-2027D3CD4E66}">
      <dgm:prSet/>
      <dgm:spPr/>
      <dgm:t>
        <a:bodyPr/>
        <a:lstStyle/>
        <a:p>
          <a:endParaRPr lang="ru-RU"/>
        </a:p>
      </dgm:t>
    </dgm:pt>
    <dgm:pt modelId="{3A44570C-E723-4DCB-838D-DC4AA12F2891}">
      <dgm:prSet/>
      <dgm:spPr/>
      <dgm:t>
        <a:bodyPr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r>
            <a:rPr lang="ru-RU" b="1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4 шаг</a:t>
          </a:r>
          <a:endParaRPr lang="ru-RU" b="1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gm:t>
    </dgm:pt>
    <dgm:pt modelId="{0C8C4777-003E-412F-B144-5FBF36F2D7AF}" type="parTrans" cxnId="{83DF8DD1-AD86-4537-A497-328C2B0A2E70}">
      <dgm:prSet/>
      <dgm:spPr/>
      <dgm:t>
        <a:bodyPr/>
        <a:lstStyle/>
        <a:p>
          <a:endParaRPr lang="ru-RU"/>
        </a:p>
      </dgm:t>
    </dgm:pt>
    <dgm:pt modelId="{0BDF361A-832A-48A7-AE3C-A002D2265538}" type="sibTrans" cxnId="{83DF8DD1-AD86-4537-A497-328C2B0A2E70}">
      <dgm:prSet/>
      <dgm:spPr/>
      <dgm:t>
        <a:bodyPr/>
        <a:lstStyle/>
        <a:p>
          <a:endParaRPr lang="ru-RU"/>
        </a:p>
      </dgm:t>
    </dgm:pt>
    <dgm:pt modelId="{1AEE84CB-ABA0-4541-A85B-8A662A1FE966}" type="pres">
      <dgm:prSet presAssocID="{2025C1E9-9565-42D3-BB35-E68F71BE3939}" presName="compositeShape" presStyleCnt="0">
        <dgm:presLayoutVars>
          <dgm:chMax val="7"/>
          <dgm:dir/>
          <dgm:resizeHandles val="exact"/>
        </dgm:presLayoutVars>
      </dgm:prSet>
      <dgm:spPr/>
    </dgm:pt>
    <dgm:pt modelId="{DA75EAB1-EE44-4157-B718-5B4EC4C7DFE9}" type="pres">
      <dgm:prSet presAssocID="{2025C1E9-9565-42D3-BB35-E68F71BE3939}" presName="wedge1" presStyleLbl="node1" presStyleIdx="0" presStyleCnt="5"/>
      <dgm:spPr/>
      <dgm:t>
        <a:bodyPr/>
        <a:lstStyle/>
        <a:p>
          <a:endParaRPr lang="ru-RU"/>
        </a:p>
      </dgm:t>
    </dgm:pt>
    <dgm:pt modelId="{89F74258-9224-4618-B4B7-DCA4A9E09EE7}" type="pres">
      <dgm:prSet presAssocID="{2025C1E9-9565-42D3-BB35-E68F71BE3939}" presName="dummy1a" presStyleCnt="0"/>
      <dgm:spPr/>
    </dgm:pt>
    <dgm:pt modelId="{56F00346-E3C6-48AE-BFFB-E0D3752A3317}" type="pres">
      <dgm:prSet presAssocID="{2025C1E9-9565-42D3-BB35-E68F71BE3939}" presName="dummy1b" presStyleCnt="0"/>
      <dgm:spPr/>
    </dgm:pt>
    <dgm:pt modelId="{C15F6B84-E85B-42C1-ACC8-EFE0934852CA}" type="pres">
      <dgm:prSet presAssocID="{2025C1E9-9565-42D3-BB35-E68F71BE3939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37E445-DF87-4AE9-ACE9-DB108C9576A4}" type="pres">
      <dgm:prSet presAssocID="{2025C1E9-9565-42D3-BB35-E68F71BE3939}" presName="wedge2" presStyleLbl="node1" presStyleIdx="1" presStyleCnt="5" custLinFactNeighborX="1742" custLinFactNeighborY="-1017"/>
      <dgm:spPr/>
      <dgm:t>
        <a:bodyPr/>
        <a:lstStyle/>
        <a:p>
          <a:endParaRPr lang="ru-RU"/>
        </a:p>
      </dgm:t>
    </dgm:pt>
    <dgm:pt modelId="{85CB6C0B-9C05-4C39-8D2F-FAACF5A6DC0A}" type="pres">
      <dgm:prSet presAssocID="{2025C1E9-9565-42D3-BB35-E68F71BE3939}" presName="dummy2a" presStyleCnt="0"/>
      <dgm:spPr/>
    </dgm:pt>
    <dgm:pt modelId="{A18D6D76-2CB2-4545-82AD-1A4824886FF3}" type="pres">
      <dgm:prSet presAssocID="{2025C1E9-9565-42D3-BB35-E68F71BE3939}" presName="dummy2b" presStyleCnt="0"/>
      <dgm:spPr/>
    </dgm:pt>
    <dgm:pt modelId="{B2434D9F-A732-429B-BC5D-12EA8188C851}" type="pres">
      <dgm:prSet presAssocID="{2025C1E9-9565-42D3-BB35-E68F71BE3939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508E1-99DC-4726-B5BB-8572C225E3E3}" type="pres">
      <dgm:prSet presAssocID="{2025C1E9-9565-42D3-BB35-E68F71BE3939}" presName="wedge3" presStyleLbl="node1" presStyleIdx="2" presStyleCnt="5"/>
      <dgm:spPr/>
      <dgm:t>
        <a:bodyPr/>
        <a:lstStyle/>
        <a:p>
          <a:endParaRPr lang="ru-RU"/>
        </a:p>
      </dgm:t>
    </dgm:pt>
    <dgm:pt modelId="{C2AF3983-40E0-4E48-A32D-DBB54F0A0470}" type="pres">
      <dgm:prSet presAssocID="{2025C1E9-9565-42D3-BB35-E68F71BE3939}" presName="dummy3a" presStyleCnt="0"/>
      <dgm:spPr/>
    </dgm:pt>
    <dgm:pt modelId="{D5CD117D-2CC2-464B-BACF-85497CEE0E44}" type="pres">
      <dgm:prSet presAssocID="{2025C1E9-9565-42D3-BB35-E68F71BE3939}" presName="dummy3b" presStyleCnt="0"/>
      <dgm:spPr/>
    </dgm:pt>
    <dgm:pt modelId="{08B03AAB-097D-4370-91A4-684DF5F47292}" type="pres">
      <dgm:prSet presAssocID="{2025C1E9-9565-42D3-BB35-E68F71BE3939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8C5935-C751-4E81-9F4F-99EA8E0BA1FE}" type="pres">
      <dgm:prSet presAssocID="{2025C1E9-9565-42D3-BB35-E68F71BE3939}" presName="wedge4" presStyleLbl="node1" presStyleIdx="3" presStyleCnt="5"/>
      <dgm:spPr/>
      <dgm:t>
        <a:bodyPr/>
        <a:lstStyle/>
        <a:p>
          <a:endParaRPr lang="ru-RU"/>
        </a:p>
      </dgm:t>
    </dgm:pt>
    <dgm:pt modelId="{6EC93AE7-2844-47E2-85B2-7F5F11DE8896}" type="pres">
      <dgm:prSet presAssocID="{2025C1E9-9565-42D3-BB35-E68F71BE3939}" presName="dummy4a" presStyleCnt="0"/>
      <dgm:spPr/>
    </dgm:pt>
    <dgm:pt modelId="{C8655415-0DFE-43B2-B0AD-128AAC29D0A6}" type="pres">
      <dgm:prSet presAssocID="{2025C1E9-9565-42D3-BB35-E68F71BE3939}" presName="dummy4b" presStyleCnt="0"/>
      <dgm:spPr/>
    </dgm:pt>
    <dgm:pt modelId="{511E61E8-ACC2-49D2-AB5D-24B8B29BD3CD}" type="pres">
      <dgm:prSet presAssocID="{2025C1E9-9565-42D3-BB35-E68F71BE3939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D40B9-F85B-4D6B-BE61-9F1007ACCEF6}" type="pres">
      <dgm:prSet presAssocID="{2025C1E9-9565-42D3-BB35-E68F71BE3939}" presName="wedge5" presStyleLbl="node1" presStyleIdx="4" presStyleCnt="5"/>
      <dgm:spPr/>
      <dgm:t>
        <a:bodyPr/>
        <a:lstStyle/>
        <a:p>
          <a:endParaRPr lang="ru-RU"/>
        </a:p>
      </dgm:t>
    </dgm:pt>
    <dgm:pt modelId="{F4E289C4-768B-4B44-BC32-3D24E8B211EC}" type="pres">
      <dgm:prSet presAssocID="{2025C1E9-9565-42D3-BB35-E68F71BE3939}" presName="dummy5a" presStyleCnt="0"/>
      <dgm:spPr/>
    </dgm:pt>
    <dgm:pt modelId="{461193C0-6AD1-4248-8253-4C679A3F298F}" type="pres">
      <dgm:prSet presAssocID="{2025C1E9-9565-42D3-BB35-E68F71BE3939}" presName="dummy5b" presStyleCnt="0"/>
      <dgm:spPr/>
    </dgm:pt>
    <dgm:pt modelId="{FD14AEEA-6AC7-47B2-A86A-0FB902867FE0}" type="pres">
      <dgm:prSet presAssocID="{2025C1E9-9565-42D3-BB35-E68F71BE3939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909945-C180-4B64-818F-2585C110E7D1}" type="pres">
      <dgm:prSet presAssocID="{EC2068CE-8C10-4560-A22C-FD361C9629BC}" presName="arrowWedge1" presStyleLbl="fgSibTrans2D1" presStyleIdx="0" presStyleCnt="5"/>
      <dgm:spPr>
        <a:solidFill>
          <a:srgbClr val="FF0000"/>
        </a:solidFill>
      </dgm:spPr>
    </dgm:pt>
    <dgm:pt modelId="{DD4348B0-C644-4A44-A46F-0D2E64783F02}" type="pres">
      <dgm:prSet presAssocID="{82D9A209-9616-4BF0-98EF-FD30181A59D7}" presName="arrowWedge2" presStyleLbl="fgSibTrans2D1" presStyleIdx="1" presStyleCnt="5"/>
      <dgm:spPr>
        <a:solidFill>
          <a:srgbClr val="FF0000"/>
        </a:solidFill>
      </dgm:spPr>
      <dgm:t>
        <a:bodyPr/>
        <a:lstStyle/>
        <a:p>
          <a:endParaRPr lang="ru-RU"/>
        </a:p>
      </dgm:t>
    </dgm:pt>
    <dgm:pt modelId="{FB63B53F-D1D6-41F8-8EEA-E07D8D154FA0}" type="pres">
      <dgm:prSet presAssocID="{9451BFDF-BB49-4BD0-89C8-710914BD9746}" presName="arrowWedge3" presStyleLbl="fgSibTrans2D1" presStyleIdx="2" presStyleCnt="5"/>
      <dgm:spPr>
        <a:solidFill>
          <a:srgbClr val="FF0000"/>
        </a:solidFill>
      </dgm:spPr>
    </dgm:pt>
    <dgm:pt modelId="{79073122-5DEF-476D-9F74-BBDC1B3EE5C5}" type="pres">
      <dgm:prSet presAssocID="{0BDF361A-832A-48A7-AE3C-A002D2265538}" presName="arrowWedge4" presStyleLbl="fgSibTrans2D1" presStyleIdx="3" presStyleCnt="5"/>
      <dgm:spPr>
        <a:solidFill>
          <a:srgbClr val="FF0000"/>
        </a:solidFill>
      </dgm:spPr>
    </dgm:pt>
    <dgm:pt modelId="{A478AEB5-2ABF-44A3-A443-3299E26ED7BF}" type="pres">
      <dgm:prSet presAssocID="{10E51940-D7B9-42F7-9E0C-E3B3B6784158}" presName="arrowWedge5" presStyleLbl="fgSibTrans2D1" presStyleIdx="4" presStyleCnt="5"/>
      <dgm:spPr>
        <a:solidFill>
          <a:srgbClr val="FF0000"/>
        </a:solidFill>
      </dgm:spPr>
    </dgm:pt>
  </dgm:ptLst>
  <dgm:cxnLst>
    <dgm:cxn modelId="{50CA5457-6675-44C5-9CE1-AEA4F2A7CD91}" srcId="{2025C1E9-9565-42D3-BB35-E68F71BE3939}" destId="{3400BDF4-E1EB-457E-B7B3-4A2DEBBDC82E}" srcOrd="1" destOrd="0" parTransId="{2DA12A42-D191-4DAE-8974-1D15DAC91F72}" sibTransId="{82D9A209-9616-4BF0-98EF-FD30181A59D7}"/>
    <dgm:cxn modelId="{2288D03F-443D-4988-979F-BB324725403D}" srcId="{2025C1E9-9565-42D3-BB35-E68F71BE3939}" destId="{B6F17EA8-6803-46A7-9171-776F570DDEEA}" srcOrd="4" destOrd="0" parTransId="{6055CC2C-FFD7-4E78-9FC7-0E69C8F9C825}" sibTransId="{10E51940-D7B9-42F7-9E0C-E3B3B6784158}"/>
    <dgm:cxn modelId="{14A5DB75-5877-4E4F-BFC2-FF16AD65C1B8}" type="presOf" srcId="{3A44570C-E723-4DCB-838D-DC4AA12F2891}" destId="{511E61E8-ACC2-49D2-AB5D-24B8B29BD3CD}" srcOrd="1" destOrd="0" presId="urn:microsoft.com/office/officeart/2005/8/layout/cycle8"/>
    <dgm:cxn modelId="{09171D03-02D5-4F9B-B7CF-E367BD681910}" type="presOf" srcId="{2025C1E9-9565-42D3-BB35-E68F71BE3939}" destId="{1AEE84CB-ABA0-4541-A85B-8A662A1FE966}" srcOrd="0" destOrd="0" presId="urn:microsoft.com/office/officeart/2005/8/layout/cycle8"/>
    <dgm:cxn modelId="{B7CED55B-DBD6-42C0-9ACA-6C667F9ACF04}" type="presOf" srcId="{8E8BE06C-DE29-4EF6-B0D5-3A3B61EDA836}" destId="{B37508E1-99DC-4726-B5BB-8572C225E3E3}" srcOrd="0" destOrd="0" presId="urn:microsoft.com/office/officeart/2005/8/layout/cycle8"/>
    <dgm:cxn modelId="{286EBC37-9810-46B6-BA88-2027D3CD4E66}" srcId="{2025C1E9-9565-42D3-BB35-E68F71BE3939}" destId="{8E8BE06C-DE29-4EF6-B0D5-3A3B61EDA836}" srcOrd="2" destOrd="0" parTransId="{DAF0145F-0D00-46BA-B535-2019BFCABDDF}" sibTransId="{9451BFDF-BB49-4BD0-89C8-710914BD9746}"/>
    <dgm:cxn modelId="{6575071A-FF7B-4D04-B230-1CA45137912F}" type="presOf" srcId="{8E8BE06C-DE29-4EF6-B0D5-3A3B61EDA836}" destId="{08B03AAB-097D-4370-91A4-684DF5F47292}" srcOrd="1" destOrd="0" presId="urn:microsoft.com/office/officeart/2005/8/layout/cycle8"/>
    <dgm:cxn modelId="{D2DB231E-3152-4694-B3DC-78EDE033D48F}" type="presOf" srcId="{3400BDF4-E1EB-457E-B7B3-4A2DEBBDC82E}" destId="{B2434D9F-A732-429B-BC5D-12EA8188C851}" srcOrd="1" destOrd="0" presId="urn:microsoft.com/office/officeart/2005/8/layout/cycle8"/>
    <dgm:cxn modelId="{E15DD8F2-F2A3-4720-9941-A9B5CF9442E5}" type="presOf" srcId="{3E3C0A9B-7532-4915-9B7E-9B8C6E12A781}" destId="{C15F6B84-E85B-42C1-ACC8-EFE0934852CA}" srcOrd="1" destOrd="0" presId="urn:microsoft.com/office/officeart/2005/8/layout/cycle8"/>
    <dgm:cxn modelId="{44E51015-8FD3-48F9-BFCE-B30C3D026042}" srcId="{2025C1E9-9565-42D3-BB35-E68F71BE3939}" destId="{3E3C0A9B-7532-4915-9B7E-9B8C6E12A781}" srcOrd="0" destOrd="0" parTransId="{DCB51513-E951-4AE3-B5FC-9A5CD60DF679}" sibTransId="{EC2068CE-8C10-4560-A22C-FD361C9629BC}"/>
    <dgm:cxn modelId="{C31F4C42-8A34-4BA9-AD2C-151BD4987012}" type="presOf" srcId="{3E3C0A9B-7532-4915-9B7E-9B8C6E12A781}" destId="{DA75EAB1-EE44-4157-B718-5B4EC4C7DFE9}" srcOrd="0" destOrd="0" presId="urn:microsoft.com/office/officeart/2005/8/layout/cycle8"/>
    <dgm:cxn modelId="{79C461BF-C285-4B68-ADF5-5EFFD905DA60}" type="presOf" srcId="{3A44570C-E723-4DCB-838D-DC4AA12F2891}" destId="{788C5935-C751-4E81-9F4F-99EA8E0BA1FE}" srcOrd="0" destOrd="0" presId="urn:microsoft.com/office/officeart/2005/8/layout/cycle8"/>
    <dgm:cxn modelId="{83DF8DD1-AD86-4537-A497-328C2B0A2E70}" srcId="{2025C1E9-9565-42D3-BB35-E68F71BE3939}" destId="{3A44570C-E723-4DCB-838D-DC4AA12F2891}" srcOrd="3" destOrd="0" parTransId="{0C8C4777-003E-412F-B144-5FBF36F2D7AF}" sibTransId="{0BDF361A-832A-48A7-AE3C-A002D2265538}"/>
    <dgm:cxn modelId="{360C6A76-0B5C-46C5-87CA-CB57FB6D9E3D}" type="presOf" srcId="{B6F17EA8-6803-46A7-9171-776F570DDEEA}" destId="{FD14AEEA-6AC7-47B2-A86A-0FB902867FE0}" srcOrd="1" destOrd="0" presId="urn:microsoft.com/office/officeart/2005/8/layout/cycle8"/>
    <dgm:cxn modelId="{32402A35-1636-4073-8382-E45CF0201260}" type="presOf" srcId="{3400BDF4-E1EB-457E-B7B3-4A2DEBBDC82E}" destId="{4C37E445-DF87-4AE9-ACE9-DB108C9576A4}" srcOrd="0" destOrd="0" presId="urn:microsoft.com/office/officeart/2005/8/layout/cycle8"/>
    <dgm:cxn modelId="{724920A5-C59C-45CD-9FE0-D8589BA27AE9}" type="presOf" srcId="{B6F17EA8-6803-46A7-9171-776F570DDEEA}" destId="{5F2D40B9-F85B-4D6B-BE61-9F1007ACCEF6}" srcOrd="0" destOrd="0" presId="urn:microsoft.com/office/officeart/2005/8/layout/cycle8"/>
    <dgm:cxn modelId="{F83BAEFE-1204-413D-9225-974DEED6440A}" type="presParOf" srcId="{1AEE84CB-ABA0-4541-A85B-8A662A1FE966}" destId="{DA75EAB1-EE44-4157-B718-5B4EC4C7DFE9}" srcOrd="0" destOrd="0" presId="urn:microsoft.com/office/officeart/2005/8/layout/cycle8"/>
    <dgm:cxn modelId="{5383E404-24B4-4214-BA2E-54F941D55C88}" type="presParOf" srcId="{1AEE84CB-ABA0-4541-A85B-8A662A1FE966}" destId="{89F74258-9224-4618-B4B7-DCA4A9E09EE7}" srcOrd="1" destOrd="0" presId="urn:microsoft.com/office/officeart/2005/8/layout/cycle8"/>
    <dgm:cxn modelId="{4383139B-23AC-4343-AE1E-21B6AB1A614F}" type="presParOf" srcId="{1AEE84CB-ABA0-4541-A85B-8A662A1FE966}" destId="{56F00346-E3C6-48AE-BFFB-E0D3752A3317}" srcOrd="2" destOrd="0" presId="urn:microsoft.com/office/officeart/2005/8/layout/cycle8"/>
    <dgm:cxn modelId="{68F76BA4-D532-4249-A68C-811A4DC59387}" type="presParOf" srcId="{1AEE84CB-ABA0-4541-A85B-8A662A1FE966}" destId="{C15F6B84-E85B-42C1-ACC8-EFE0934852CA}" srcOrd="3" destOrd="0" presId="urn:microsoft.com/office/officeart/2005/8/layout/cycle8"/>
    <dgm:cxn modelId="{3365D003-9510-4CE2-BC3F-F66FB4323692}" type="presParOf" srcId="{1AEE84CB-ABA0-4541-A85B-8A662A1FE966}" destId="{4C37E445-DF87-4AE9-ACE9-DB108C9576A4}" srcOrd="4" destOrd="0" presId="urn:microsoft.com/office/officeart/2005/8/layout/cycle8"/>
    <dgm:cxn modelId="{D94BE8DF-4021-40E4-BE4A-BC89DD2C6285}" type="presParOf" srcId="{1AEE84CB-ABA0-4541-A85B-8A662A1FE966}" destId="{85CB6C0B-9C05-4C39-8D2F-FAACF5A6DC0A}" srcOrd="5" destOrd="0" presId="urn:microsoft.com/office/officeart/2005/8/layout/cycle8"/>
    <dgm:cxn modelId="{49BB03D1-046F-42A5-BABF-27383CFCA611}" type="presParOf" srcId="{1AEE84CB-ABA0-4541-A85B-8A662A1FE966}" destId="{A18D6D76-2CB2-4545-82AD-1A4824886FF3}" srcOrd="6" destOrd="0" presId="urn:microsoft.com/office/officeart/2005/8/layout/cycle8"/>
    <dgm:cxn modelId="{40F5F3F7-3786-4B5B-BE98-5D01581708A2}" type="presParOf" srcId="{1AEE84CB-ABA0-4541-A85B-8A662A1FE966}" destId="{B2434D9F-A732-429B-BC5D-12EA8188C851}" srcOrd="7" destOrd="0" presId="urn:microsoft.com/office/officeart/2005/8/layout/cycle8"/>
    <dgm:cxn modelId="{E1E0D61A-3CE8-4DDD-87C8-E84DE45CBF44}" type="presParOf" srcId="{1AEE84CB-ABA0-4541-A85B-8A662A1FE966}" destId="{B37508E1-99DC-4726-B5BB-8572C225E3E3}" srcOrd="8" destOrd="0" presId="urn:microsoft.com/office/officeart/2005/8/layout/cycle8"/>
    <dgm:cxn modelId="{B5004DAE-6451-4655-A9CD-E3D0F2246FC6}" type="presParOf" srcId="{1AEE84CB-ABA0-4541-A85B-8A662A1FE966}" destId="{C2AF3983-40E0-4E48-A32D-DBB54F0A0470}" srcOrd="9" destOrd="0" presId="urn:microsoft.com/office/officeart/2005/8/layout/cycle8"/>
    <dgm:cxn modelId="{7493CADF-6780-41DB-A6EC-F5EC61959F3C}" type="presParOf" srcId="{1AEE84CB-ABA0-4541-A85B-8A662A1FE966}" destId="{D5CD117D-2CC2-464B-BACF-85497CEE0E44}" srcOrd="10" destOrd="0" presId="urn:microsoft.com/office/officeart/2005/8/layout/cycle8"/>
    <dgm:cxn modelId="{2B2AD18C-D7AA-4800-8065-A9D38A9747B8}" type="presParOf" srcId="{1AEE84CB-ABA0-4541-A85B-8A662A1FE966}" destId="{08B03AAB-097D-4370-91A4-684DF5F47292}" srcOrd="11" destOrd="0" presId="urn:microsoft.com/office/officeart/2005/8/layout/cycle8"/>
    <dgm:cxn modelId="{79019F29-2A0F-47AA-A176-E26737A47757}" type="presParOf" srcId="{1AEE84CB-ABA0-4541-A85B-8A662A1FE966}" destId="{788C5935-C751-4E81-9F4F-99EA8E0BA1FE}" srcOrd="12" destOrd="0" presId="urn:microsoft.com/office/officeart/2005/8/layout/cycle8"/>
    <dgm:cxn modelId="{4B94A72A-8C71-4C5F-9141-E4F49F79ECAB}" type="presParOf" srcId="{1AEE84CB-ABA0-4541-A85B-8A662A1FE966}" destId="{6EC93AE7-2844-47E2-85B2-7F5F11DE8896}" srcOrd="13" destOrd="0" presId="urn:microsoft.com/office/officeart/2005/8/layout/cycle8"/>
    <dgm:cxn modelId="{343F3AC0-290B-4967-B05C-D70A2DCDF09B}" type="presParOf" srcId="{1AEE84CB-ABA0-4541-A85B-8A662A1FE966}" destId="{C8655415-0DFE-43B2-B0AD-128AAC29D0A6}" srcOrd="14" destOrd="0" presId="urn:microsoft.com/office/officeart/2005/8/layout/cycle8"/>
    <dgm:cxn modelId="{92F5B448-0F1D-48AA-A6A9-AF8F6FFB653D}" type="presParOf" srcId="{1AEE84CB-ABA0-4541-A85B-8A662A1FE966}" destId="{511E61E8-ACC2-49D2-AB5D-24B8B29BD3CD}" srcOrd="15" destOrd="0" presId="urn:microsoft.com/office/officeart/2005/8/layout/cycle8"/>
    <dgm:cxn modelId="{661E5403-7561-4762-9B3F-B93830F64A29}" type="presParOf" srcId="{1AEE84CB-ABA0-4541-A85B-8A662A1FE966}" destId="{5F2D40B9-F85B-4D6B-BE61-9F1007ACCEF6}" srcOrd="16" destOrd="0" presId="urn:microsoft.com/office/officeart/2005/8/layout/cycle8"/>
    <dgm:cxn modelId="{5ADB2F89-C7F3-4879-BFAE-4A1377580F9D}" type="presParOf" srcId="{1AEE84CB-ABA0-4541-A85B-8A662A1FE966}" destId="{F4E289C4-768B-4B44-BC32-3D24E8B211EC}" srcOrd="17" destOrd="0" presId="urn:microsoft.com/office/officeart/2005/8/layout/cycle8"/>
    <dgm:cxn modelId="{13F0AC67-0AAE-4A26-B965-CB1360245157}" type="presParOf" srcId="{1AEE84CB-ABA0-4541-A85B-8A662A1FE966}" destId="{461193C0-6AD1-4248-8253-4C679A3F298F}" srcOrd="18" destOrd="0" presId="urn:microsoft.com/office/officeart/2005/8/layout/cycle8"/>
    <dgm:cxn modelId="{463D5D3F-6E0B-4742-94DA-49CC7AF164A7}" type="presParOf" srcId="{1AEE84CB-ABA0-4541-A85B-8A662A1FE966}" destId="{FD14AEEA-6AC7-47B2-A86A-0FB902867FE0}" srcOrd="19" destOrd="0" presId="urn:microsoft.com/office/officeart/2005/8/layout/cycle8"/>
    <dgm:cxn modelId="{8C39E964-B37D-4B4D-A492-E287A8FAF2B5}" type="presParOf" srcId="{1AEE84CB-ABA0-4541-A85B-8A662A1FE966}" destId="{E1909945-C180-4B64-818F-2585C110E7D1}" srcOrd="20" destOrd="0" presId="urn:microsoft.com/office/officeart/2005/8/layout/cycle8"/>
    <dgm:cxn modelId="{93B32913-384B-4119-B635-92FB9C534BF0}" type="presParOf" srcId="{1AEE84CB-ABA0-4541-A85B-8A662A1FE966}" destId="{DD4348B0-C644-4A44-A46F-0D2E64783F02}" srcOrd="21" destOrd="0" presId="urn:microsoft.com/office/officeart/2005/8/layout/cycle8"/>
    <dgm:cxn modelId="{BEB2C294-2FD5-49BF-A2BD-8AD3AAF06C9A}" type="presParOf" srcId="{1AEE84CB-ABA0-4541-A85B-8A662A1FE966}" destId="{FB63B53F-D1D6-41F8-8EEA-E07D8D154FA0}" srcOrd="22" destOrd="0" presId="urn:microsoft.com/office/officeart/2005/8/layout/cycle8"/>
    <dgm:cxn modelId="{40C3C63F-E030-4F28-B679-C8957C149E2B}" type="presParOf" srcId="{1AEE84CB-ABA0-4541-A85B-8A662A1FE966}" destId="{79073122-5DEF-476D-9F74-BBDC1B3EE5C5}" srcOrd="23" destOrd="0" presId="urn:microsoft.com/office/officeart/2005/8/layout/cycle8"/>
    <dgm:cxn modelId="{4937203E-AD72-4728-B5EC-C4ECB58AD130}" type="presParOf" srcId="{1AEE84CB-ABA0-4541-A85B-8A662A1FE966}" destId="{A478AEB5-2ABF-44A3-A443-3299E26ED7BF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5EAB1-EE44-4157-B718-5B4EC4C7DFE9}">
      <dsp:nvSpPr>
        <dsp:cNvPr id="0" name=""/>
        <dsp:cNvSpPr/>
      </dsp:nvSpPr>
      <dsp:spPr>
        <a:xfrm>
          <a:off x="310685" y="209492"/>
          <a:ext cx="2842875" cy="2842875"/>
        </a:xfrm>
        <a:prstGeom prst="pie">
          <a:avLst>
            <a:gd name="adj1" fmla="val 16200000"/>
            <a:gd name="adj2" fmla="val 20520000"/>
          </a:avLst>
        </a:prstGeom>
        <a:solidFill>
          <a:schemeClr val="accent2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sz="22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793719" y="687366"/>
        <a:ext cx="913781" cy="609187"/>
      </dsp:txXfrm>
    </dsp:sp>
    <dsp:sp modelId="{4C37E445-DF87-4AE9-ACE9-DB108C9576A4}">
      <dsp:nvSpPr>
        <dsp:cNvPr id="0" name=""/>
        <dsp:cNvSpPr/>
      </dsp:nvSpPr>
      <dsp:spPr>
        <a:xfrm>
          <a:off x="335053" y="285302"/>
          <a:ext cx="2842875" cy="2842875"/>
        </a:xfrm>
        <a:prstGeom prst="pie">
          <a:avLst>
            <a:gd name="adj1" fmla="val 20520000"/>
            <a:gd name="adj2" fmla="val 3240000"/>
          </a:avLst>
        </a:prstGeom>
        <a:solidFill>
          <a:schemeClr val="accent3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sz="22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166000" y="1584226"/>
        <a:ext cx="846094" cy="676875"/>
      </dsp:txXfrm>
    </dsp:sp>
    <dsp:sp modelId="{B37508E1-99DC-4726-B5BB-8572C225E3E3}">
      <dsp:nvSpPr>
        <dsp:cNvPr id="0" name=""/>
        <dsp:cNvSpPr/>
      </dsp:nvSpPr>
      <dsp:spPr>
        <a:xfrm>
          <a:off x="270750" y="332007"/>
          <a:ext cx="2842875" cy="2842875"/>
        </a:xfrm>
        <a:prstGeom prst="pie">
          <a:avLst>
            <a:gd name="adj1" fmla="val 3240000"/>
            <a:gd name="adj2" fmla="val 7560000"/>
          </a:avLst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3 шаг</a:t>
          </a:r>
          <a:endParaRPr lang="ru-RU" sz="22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286062" y="2328789"/>
        <a:ext cx="812250" cy="744562"/>
      </dsp:txXfrm>
    </dsp:sp>
    <dsp:sp modelId="{788C5935-C751-4E81-9F4F-99EA8E0BA1FE}">
      <dsp:nvSpPr>
        <dsp:cNvPr id="0" name=""/>
        <dsp:cNvSpPr/>
      </dsp:nvSpPr>
      <dsp:spPr>
        <a:xfrm>
          <a:off x="206446" y="285302"/>
          <a:ext cx="2842875" cy="2842875"/>
        </a:xfrm>
        <a:prstGeom prst="pie">
          <a:avLst>
            <a:gd name="adj1" fmla="val 7560000"/>
            <a:gd name="adj2" fmla="val 11880000"/>
          </a:avLst>
        </a:prstGeom>
        <a:solidFill>
          <a:schemeClr val="accent6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4 шаг</a:t>
          </a:r>
          <a:endParaRPr lang="ru-RU" sz="22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372281" y="1584226"/>
        <a:ext cx="846094" cy="676875"/>
      </dsp:txXfrm>
    </dsp:sp>
    <dsp:sp modelId="{5F2D40B9-F85B-4D6B-BE61-9F1007ACCEF6}">
      <dsp:nvSpPr>
        <dsp:cNvPr id="0" name=""/>
        <dsp:cNvSpPr/>
      </dsp:nvSpPr>
      <dsp:spPr>
        <a:xfrm>
          <a:off x="230814" y="209492"/>
          <a:ext cx="2842875" cy="2842875"/>
        </a:xfrm>
        <a:prstGeom prst="pie">
          <a:avLst>
            <a:gd name="adj1" fmla="val 11880000"/>
            <a:gd name="adj2" fmla="val 16200000"/>
          </a:avLst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5 шаг</a:t>
          </a:r>
          <a:endParaRPr lang="ru-RU" sz="22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676875" y="687366"/>
        <a:ext cx="913781" cy="609187"/>
      </dsp:txXfrm>
    </dsp:sp>
    <dsp:sp modelId="{E1909945-C180-4B64-818F-2585C110E7D1}">
      <dsp:nvSpPr>
        <dsp:cNvPr id="0" name=""/>
        <dsp:cNvSpPr/>
      </dsp:nvSpPr>
      <dsp:spPr>
        <a:xfrm>
          <a:off x="134564" y="33505"/>
          <a:ext cx="3194850" cy="3194850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4348B0-C644-4A44-A46F-0D2E64783F02}">
      <dsp:nvSpPr>
        <dsp:cNvPr id="0" name=""/>
        <dsp:cNvSpPr/>
      </dsp:nvSpPr>
      <dsp:spPr>
        <a:xfrm>
          <a:off x="159262" y="109290"/>
          <a:ext cx="3194850" cy="3194850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63B53F-D1D6-41F8-8EEA-E07D8D154FA0}">
      <dsp:nvSpPr>
        <dsp:cNvPr id="0" name=""/>
        <dsp:cNvSpPr/>
      </dsp:nvSpPr>
      <dsp:spPr>
        <a:xfrm>
          <a:off x="94762" y="156137"/>
          <a:ext cx="3194850" cy="3194850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073122-5DEF-476D-9F74-BBDC1B3EE5C5}">
      <dsp:nvSpPr>
        <dsp:cNvPr id="0" name=""/>
        <dsp:cNvSpPr/>
      </dsp:nvSpPr>
      <dsp:spPr>
        <a:xfrm>
          <a:off x="30262" y="109290"/>
          <a:ext cx="3194850" cy="3194850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78AEB5-2ABF-44A3-A443-3299E26ED7BF}">
      <dsp:nvSpPr>
        <dsp:cNvPr id="0" name=""/>
        <dsp:cNvSpPr/>
      </dsp:nvSpPr>
      <dsp:spPr>
        <a:xfrm>
          <a:off x="54960" y="33505"/>
          <a:ext cx="3194850" cy="3194850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5EAB1-EE44-4157-B718-5B4EC4C7DFE9}">
      <dsp:nvSpPr>
        <dsp:cNvPr id="0" name=""/>
        <dsp:cNvSpPr/>
      </dsp:nvSpPr>
      <dsp:spPr>
        <a:xfrm>
          <a:off x="363528" y="245123"/>
          <a:ext cx="3326400" cy="3326400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cap="none" spc="0" dirty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sz="28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098800" y="804275"/>
        <a:ext cx="1069200" cy="712800"/>
      </dsp:txXfrm>
    </dsp:sp>
    <dsp:sp modelId="{4C37E445-DF87-4AE9-ACE9-DB108C9576A4}">
      <dsp:nvSpPr>
        <dsp:cNvPr id="0" name=""/>
        <dsp:cNvSpPr/>
      </dsp:nvSpPr>
      <dsp:spPr>
        <a:xfrm>
          <a:off x="392040" y="333828"/>
          <a:ext cx="3326400" cy="3326400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534400" y="1853676"/>
        <a:ext cx="990000" cy="792000"/>
      </dsp:txXfrm>
    </dsp:sp>
    <dsp:sp modelId="{B37508E1-99DC-4726-B5BB-8572C225E3E3}">
      <dsp:nvSpPr>
        <dsp:cNvPr id="0" name=""/>
        <dsp:cNvSpPr/>
      </dsp:nvSpPr>
      <dsp:spPr>
        <a:xfrm>
          <a:off x="316800" y="388475"/>
          <a:ext cx="3326400" cy="3326400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504800" y="2724876"/>
        <a:ext cx="950400" cy="871200"/>
      </dsp:txXfrm>
    </dsp:sp>
    <dsp:sp modelId="{788C5935-C751-4E81-9F4F-99EA8E0BA1FE}">
      <dsp:nvSpPr>
        <dsp:cNvPr id="0" name=""/>
        <dsp:cNvSpPr/>
      </dsp:nvSpPr>
      <dsp:spPr>
        <a:xfrm>
          <a:off x="241560" y="333828"/>
          <a:ext cx="3326400" cy="3326400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435600" y="1853676"/>
        <a:ext cx="990000" cy="792000"/>
      </dsp:txXfrm>
    </dsp:sp>
    <dsp:sp modelId="{5F2D40B9-F85B-4D6B-BE61-9F1007ACCEF6}">
      <dsp:nvSpPr>
        <dsp:cNvPr id="0" name=""/>
        <dsp:cNvSpPr/>
      </dsp:nvSpPr>
      <dsp:spPr>
        <a:xfrm>
          <a:off x="270072" y="245123"/>
          <a:ext cx="3326400" cy="3326400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792000" y="804275"/>
        <a:ext cx="1069200" cy="712800"/>
      </dsp:txXfrm>
    </dsp:sp>
    <dsp:sp modelId="{E1909945-C180-4B64-818F-2585C110E7D1}">
      <dsp:nvSpPr>
        <dsp:cNvPr id="0" name=""/>
        <dsp:cNvSpPr/>
      </dsp:nvSpPr>
      <dsp:spPr>
        <a:xfrm>
          <a:off x="144031" y="71988"/>
          <a:ext cx="3738240" cy="3738240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4348B0-C644-4A44-A46F-0D2E64783F02}">
      <dsp:nvSpPr>
        <dsp:cNvPr id="0" name=""/>
        <dsp:cNvSpPr/>
      </dsp:nvSpPr>
      <dsp:spPr>
        <a:xfrm>
          <a:off x="186349" y="127878"/>
          <a:ext cx="3738240" cy="3738240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63B53F-D1D6-41F8-8EEA-E07D8D154FA0}">
      <dsp:nvSpPr>
        <dsp:cNvPr id="0" name=""/>
        <dsp:cNvSpPr/>
      </dsp:nvSpPr>
      <dsp:spPr>
        <a:xfrm>
          <a:off x="110880" y="182693"/>
          <a:ext cx="3738240" cy="3738240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073122-5DEF-476D-9F74-BBDC1B3EE5C5}">
      <dsp:nvSpPr>
        <dsp:cNvPr id="0" name=""/>
        <dsp:cNvSpPr/>
      </dsp:nvSpPr>
      <dsp:spPr>
        <a:xfrm>
          <a:off x="35410" y="127878"/>
          <a:ext cx="3738240" cy="3738240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78AEB5-2ABF-44A3-A443-3299E26ED7BF}">
      <dsp:nvSpPr>
        <dsp:cNvPr id="0" name=""/>
        <dsp:cNvSpPr/>
      </dsp:nvSpPr>
      <dsp:spPr>
        <a:xfrm>
          <a:off x="64308" y="39203"/>
          <a:ext cx="3738240" cy="3738240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5EAB1-EE44-4157-B718-5B4EC4C7DFE9}">
      <dsp:nvSpPr>
        <dsp:cNvPr id="0" name=""/>
        <dsp:cNvSpPr/>
      </dsp:nvSpPr>
      <dsp:spPr>
        <a:xfrm>
          <a:off x="363528" y="245123"/>
          <a:ext cx="3326400" cy="3326400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098800" y="804275"/>
        <a:ext cx="1069200" cy="712800"/>
      </dsp:txXfrm>
    </dsp:sp>
    <dsp:sp modelId="{4C37E445-DF87-4AE9-ACE9-DB108C9576A4}">
      <dsp:nvSpPr>
        <dsp:cNvPr id="0" name=""/>
        <dsp:cNvSpPr/>
      </dsp:nvSpPr>
      <dsp:spPr>
        <a:xfrm>
          <a:off x="449985" y="299998"/>
          <a:ext cx="3326400" cy="3326400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592345" y="1819846"/>
        <a:ext cx="990000" cy="792000"/>
      </dsp:txXfrm>
    </dsp:sp>
    <dsp:sp modelId="{B37508E1-99DC-4726-B5BB-8572C225E3E3}">
      <dsp:nvSpPr>
        <dsp:cNvPr id="0" name=""/>
        <dsp:cNvSpPr/>
      </dsp:nvSpPr>
      <dsp:spPr>
        <a:xfrm>
          <a:off x="316800" y="388475"/>
          <a:ext cx="3326400" cy="3326400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504800" y="2724876"/>
        <a:ext cx="950400" cy="871200"/>
      </dsp:txXfrm>
    </dsp:sp>
    <dsp:sp modelId="{788C5935-C751-4E81-9F4F-99EA8E0BA1FE}">
      <dsp:nvSpPr>
        <dsp:cNvPr id="0" name=""/>
        <dsp:cNvSpPr/>
      </dsp:nvSpPr>
      <dsp:spPr>
        <a:xfrm>
          <a:off x="241560" y="333828"/>
          <a:ext cx="3326400" cy="3326400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435600" y="1853676"/>
        <a:ext cx="990000" cy="792000"/>
      </dsp:txXfrm>
    </dsp:sp>
    <dsp:sp modelId="{5F2D40B9-F85B-4D6B-BE61-9F1007ACCEF6}">
      <dsp:nvSpPr>
        <dsp:cNvPr id="0" name=""/>
        <dsp:cNvSpPr/>
      </dsp:nvSpPr>
      <dsp:spPr>
        <a:xfrm>
          <a:off x="270072" y="245123"/>
          <a:ext cx="3326400" cy="3326400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792000" y="804275"/>
        <a:ext cx="1069200" cy="712800"/>
      </dsp:txXfrm>
    </dsp:sp>
    <dsp:sp modelId="{E1909945-C180-4B64-818F-2585C110E7D1}">
      <dsp:nvSpPr>
        <dsp:cNvPr id="0" name=""/>
        <dsp:cNvSpPr/>
      </dsp:nvSpPr>
      <dsp:spPr>
        <a:xfrm>
          <a:off x="157451" y="39203"/>
          <a:ext cx="3738240" cy="3738240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4348B0-C644-4A44-A46F-0D2E64783F02}">
      <dsp:nvSpPr>
        <dsp:cNvPr id="0" name=""/>
        <dsp:cNvSpPr/>
      </dsp:nvSpPr>
      <dsp:spPr>
        <a:xfrm>
          <a:off x="244295" y="94049"/>
          <a:ext cx="3738240" cy="3738240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63B53F-D1D6-41F8-8EEA-E07D8D154FA0}">
      <dsp:nvSpPr>
        <dsp:cNvPr id="0" name=""/>
        <dsp:cNvSpPr/>
      </dsp:nvSpPr>
      <dsp:spPr>
        <a:xfrm>
          <a:off x="110880" y="182693"/>
          <a:ext cx="3738240" cy="3738240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073122-5DEF-476D-9F74-BBDC1B3EE5C5}">
      <dsp:nvSpPr>
        <dsp:cNvPr id="0" name=""/>
        <dsp:cNvSpPr/>
      </dsp:nvSpPr>
      <dsp:spPr>
        <a:xfrm>
          <a:off x="35410" y="127878"/>
          <a:ext cx="3738240" cy="3738240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78AEB5-2ABF-44A3-A443-3299E26ED7BF}">
      <dsp:nvSpPr>
        <dsp:cNvPr id="0" name=""/>
        <dsp:cNvSpPr/>
      </dsp:nvSpPr>
      <dsp:spPr>
        <a:xfrm>
          <a:off x="64308" y="39203"/>
          <a:ext cx="3738240" cy="3738240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5EAB1-EE44-4157-B718-5B4EC4C7DFE9}">
      <dsp:nvSpPr>
        <dsp:cNvPr id="0" name=""/>
        <dsp:cNvSpPr/>
      </dsp:nvSpPr>
      <dsp:spPr>
        <a:xfrm>
          <a:off x="363528" y="245123"/>
          <a:ext cx="3326400" cy="3326400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098800" y="804275"/>
        <a:ext cx="1069200" cy="712800"/>
      </dsp:txXfrm>
    </dsp:sp>
    <dsp:sp modelId="{4C37E445-DF87-4AE9-ACE9-DB108C9576A4}">
      <dsp:nvSpPr>
        <dsp:cNvPr id="0" name=""/>
        <dsp:cNvSpPr/>
      </dsp:nvSpPr>
      <dsp:spPr>
        <a:xfrm>
          <a:off x="449985" y="299998"/>
          <a:ext cx="3326400" cy="3326400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592345" y="1819846"/>
        <a:ext cx="990000" cy="792000"/>
      </dsp:txXfrm>
    </dsp:sp>
    <dsp:sp modelId="{B37508E1-99DC-4726-B5BB-8572C225E3E3}">
      <dsp:nvSpPr>
        <dsp:cNvPr id="0" name=""/>
        <dsp:cNvSpPr/>
      </dsp:nvSpPr>
      <dsp:spPr>
        <a:xfrm>
          <a:off x="316800" y="388475"/>
          <a:ext cx="3326400" cy="3326400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3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504800" y="2724876"/>
        <a:ext cx="950400" cy="871200"/>
      </dsp:txXfrm>
    </dsp:sp>
    <dsp:sp modelId="{788C5935-C751-4E81-9F4F-99EA8E0BA1FE}">
      <dsp:nvSpPr>
        <dsp:cNvPr id="0" name=""/>
        <dsp:cNvSpPr/>
      </dsp:nvSpPr>
      <dsp:spPr>
        <a:xfrm>
          <a:off x="241560" y="333828"/>
          <a:ext cx="3326400" cy="3326400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435600" y="1853676"/>
        <a:ext cx="990000" cy="792000"/>
      </dsp:txXfrm>
    </dsp:sp>
    <dsp:sp modelId="{5F2D40B9-F85B-4D6B-BE61-9F1007ACCEF6}">
      <dsp:nvSpPr>
        <dsp:cNvPr id="0" name=""/>
        <dsp:cNvSpPr/>
      </dsp:nvSpPr>
      <dsp:spPr>
        <a:xfrm>
          <a:off x="270072" y="245123"/>
          <a:ext cx="3326400" cy="3326400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792000" y="804275"/>
        <a:ext cx="1069200" cy="712800"/>
      </dsp:txXfrm>
    </dsp:sp>
    <dsp:sp modelId="{E1909945-C180-4B64-818F-2585C110E7D1}">
      <dsp:nvSpPr>
        <dsp:cNvPr id="0" name=""/>
        <dsp:cNvSpPr/>
      </dsp:nvSpPr>
      <dsp:spPr>
        <a:xfrm>
          <a:off x="157451" y="39203"/>
          <a:ext cx="3738240" cy="3738240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4348B0-C644-4A44-A46F-0D2E64783F02}">
      <dsp:nvSpPr>
        <dsp:cNvPr id="0" name=""/>
        <dsp:cNvSpPr/>
      </dsp:nvSpPr>
      <dsp:spPr>
        <a:xfrm>
          <a:off x="244295" y="94049"/>
          <a:ext cx="3738240" cy="3738240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63B53F-D1D6-41F8-8EEA-E07D8D154FA0}">
      <dsp:nvSpPr>
        <dsp:cNvPr id="0" name=""/>
        <dsp:cNvSpPr/>
      </dsp:nvSpPr>
      <dsp:spPr>
        <a:xfrm>
          <a:off x="110880" y="182693"/>
          <a:ext cx="3738240" cy="3738240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073122-5DEF-476D-9F74-BBDC1B3EE5C5}">
      <dsp:nvSpPr>
        <dsp:cNvPr id="0" name=""/>
        <dsp:cNvSpPr/>
      </dsp:nvSpPr>
      <dsp:spPr>
        <a:xfrm>
          <a:off x="35410" y="127878"/>
          <a:ext cx="3738240" cy="3738240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78AEB5-2ABF-44A3-A443-3299E26ED7BF}">
      <dsp:nvSpPr>
        <dsp:cNvPr id="0" name=""/>
        <dsp:cNvSpPr/>
      </dsp:nvSpPr>
      <dsp:spPr>
        <a:xfrm>
          <a:off x="64308" y="39203"/>
          <a:ext cx="3738240" cy="3738240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5EAB1-EE44-4157-B718-5B4EC4C7DFE9}">
      <dsp:nvSpPr>
        <dsp:cNvPr id="0" name=""/>
        <dsp:cNvSpPr/>
      </dsp:nvSpPr>
      <dsp:spPr>
        <a:xfrm>
          <a:off x="363528" y="245123"/>
          <a:ext cx="3326400" cy="3326400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098800" y="804275"/>
        <a:ext cx="1069200" cy="712800"/>
      </dsp:txXfrm>
    </dsp:sp>
    <dsp:sp modelId="{4C37E445-DF87-4AE9-ACE9-DB108C9576A4}">
      <dsp:nvSpPr>
        <dsp:cNvPr id="0" name=""/>
        <dsp:cNvSpPr/>
      </dsp:nvSpPr>
      <dsp:spPr>
        <a:xfrm>
          <a:off x="449985" y="299998"/>
          <a:ext cx="3326400" cy="3326400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592345" y="1819846"/>
        <a:ext cx="990000" cy="792000"/>
      </dsp:txXfrm>
    </dsp:sp>
    <dsp:sp modelId="{B37508E1-99DC-4726-B5BB-8572C225E3E3}">
      <dsp:nvSpPr>
        <dsp:cNvPr id="0" name=""/>
        <dsp:cNvSpPr/>
      </dsp:nvSpPr>
      <dsp:spPr>
        <a:xfrm>
          <a:off x="316800" y="388475"/>
          <a:ext cx="3326400" cy="3326400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3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504800" y="2724876"/>
        <a:ext cx="950400" cy="871200"/>
      </dsp:txXfrm>
    </dsp:sp>
    <dsp:sp modelId="{788C5935-C751-4E81-9F4F-99EA8E0BA1FE}">
      <dsp:nvSpPr>
        <dsp:cNvPr id="0" name=""/>
        <dsp:cNvSpPr/>
      </dsp:nvSpPr>
      <dsp:spPr>
        <a:xfrm>
          <a:off x="241560" y="333828"/>
          <a:ext cx="3326400" cy="3326400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smtClean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4 шаг</a:t>
          </a:r>
          <a:endParaRPr lang="ru-RU" sz="2500" b="1" kern="1200" cap="none" spc="0" dirty="0">
            <a:ln w="11430"/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435600" y="1853676"/>
        <a:ext cx="990000" cy="792000"/>
      </dsp:txXfrm>
    </dsp:sp>
    <dsp:sp modelId="{5F2D40B9-F85B-4D6B-BE61-9F1007ACCEF6}">
      <dsp:nvSpPr>
        <dsp:cNvPr id="0" name=""/>
        <dsp:cNvSpPr/>
      </dsp:nvSpPr>
      <dsp:spPr>
        <a:xfrm>
          <a:off x="270072" y="245123"/>
          <a:ext cx="3326400" cy="3326400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792000" y="804275"/>
        <a:ext cx="1069200" cy="712800"/>
      </dsp:txXfrm>
    </dsp:sp>
    <dsp:sp modelId="{E1909945-C180-4B64-818F-2585C110E7D1}">
      <dsp:nvSpPr>
        <dsp:cNvPr id="0" name=""/>
        <dsp:cNvSpPr/>
      </dsp:nvSpPr>
      <dsp:spPr>
        <a:xfrm>
          <a:off x="157451" y="39203"/>
          <a:ext cx="3738240" cy="3738240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4348B0-C644-4A44-A46F-0D2E64783F02}">
      <dsp:nvSpPr>
        <dsp:cNvPr id="0" name=""/>
        <dsp:cNvSpPr/>
      </dsp:nvSpPr>
      <dsp:spPr>
        <a:xfrm>
          <a:off x="244295" y="94049"/>
          <a:ext cx="3738240" cy="3738240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63B53F-D1D6-41F8-8EEA-E07D8D154FA0}">
      <dsp:nvSpPr>
        <dsp:cNvPr id="0" name=""/>
        <dsp:cNvSpPr/>
      </dsp:nvSpPr>
      <dsp:spPr>
        <a:xfrm>
          <a:off x="110880" y="182693"/>
          <a:ext cx="3738240" cy="3738240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073122-5DEF-476D-9F74-BBDC1B3EE5C5}">
      <dsp:nvSpPr>
        <dsp:cNvPr id="0" name=""/>
        <dsp:cNvSpPr/>
      </dsp:nvSpPr>
      <dsp:spPr>
        <a:xfrm>
          <a:off x="35410" y="127878"/>
          <a:ext cx="3738240" cy="3738240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rgbClr val="FF0000"/>
        </a:solidFill>
        <a:ln>
          <a:solidFill>
            <a:srgbClr val="FF0000"/>
          </a:solidFill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78AEB5-2ABF-44A3-A443-3299E26ED7BF}">
      <dsp:nvSpPr>
        <dsp:cNvPr id="0" name=""/>
        <dsp:cNvSpPr/>
      </dsp:nvSpPr>
      <dsp:spPr>
        <a:xfrm>
          <a:off x="64308" y="39203"/>
          <a:ext cx="3738240" cy="3738240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75EAB1-EE44-4157-B718-5B4EC4C7DFE9}">
      <dsp:nvSpPr>
        <dsp:cNvPr id="0" name=""/>
        <dsp:cNvSpPr/>
      </dsp:nvSpPr>
      <dsp:spPr>
        <a:xfrm>
          <a:off x="363528" y="245123"/>
          <a:ext cx="3326400" cy="3326400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1 шаг</a:t>
          </a: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098800" y="804275"/>
        <a:ext cx="1069200" cy="712800"/>
      </dsp:txXfrm>
    </dsp:sp>
    <dsp:sp modelId="{4C37E445-DF87-4AE9-ACE9-DB108C9576A4}">
      <dsp:nvSpPr>
        <dsp:cNvPr id="0" name=""/>
        <dsp:cNvSpPr/>
      </dsp:nvSpPr>
      <dsp:spPr>
        <a:xfrm>
          <a:off x="449985" y="299998"/>
          <a:ext cx="3326400" cy="3326400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3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2 шаг</a:t>
          </a: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2592345" y="1819846"/>
        <a:ext cx="990000" cy="792000"/>
      </dsp:txXfrm>
    </dsp:sp>
    <dsp:sp modelId="{B37508E1-99DC-4726-B5BB-8572C225E3E3}">
      <dsp:nvSpPr>
        <dsp:cNvPr id="0" name=""/>
        <dsp:cNvSpPr/>
      </dsp:nvSpPr>
      <dsp:spPr>
        <a:xfrm>
          <a:off x="316800" y="388475"/>
          <a:ext cx="3326400" cy="3326400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4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3 шаг</a:t>
          </a: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1504800" y="2724876"/>
        <a:ext cx="950400" cy="871200"/>
      </dsp:txXfrm>
    </dsp:sp>
    <dsp:sp modelId="{788C5935-C751-4E81-9F4F-99EA8E0BA1FE}">
      <dsp:nvSpPr>
        <dsp:cNvPr id="0" name=""/>
        <dsp:cNvSpPr/>
      </dsp:nvSpPr>
      <dsp:spPr>
        <a:xfrm>
          <a:off x="241560" y="333828"/>
          <a:ext cx="3326400" cy="3326400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4 шаг</a:t>
          </a: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435600" y="1853676"/>
        <a:ext cx="990000" cy="792000"/>
      </dsp:txXfrm>
    </dsp:sp>
    <dsp:sp modelId="{5F2D40B9-F85B-4D6B-BE61-9F1007ACCEF6}">
      <dsp:nvSpPr>
        <dsp:cNvPr id="0" name=""/>
        <dsp:cNvSpPr/>
      </dsp:nvSpPr>
      <dsp:spPr>
        <a:xfrm>
          <a:off x="270072" y="245123"/>
          <a:ext cx="3326400" cy="3326400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  <a:scene3d>
            <a:camera prst="orthographicFront"/>
            <a:lightRig rig="glow" dir="tl">
              <a:rot lat="0" lon="0" rev="5400000"/>
            </a:lightRig>
          </a:scene3d>
          <a:sp3d contourW="12700">
            <a:bevelT w="25400" h="25400"/>
            <a:contourClr>
              <a:schemeClr val="accent6">
                <a:shade val="73000"/>
              </a:schemeClr>
            </a:contourClr>
          </a:sp3d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cap="none" spc="0" dirty="0" smtClean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rPr>
            <a:t>5 шаг</a:t>
          </a:r>
          <a:endParaRPr lang="ru-RU" sz="2500" b="1" kern="1200" cap="none" spc="0" dirty="0">
            <a:ln w="11430"/>
            <a:solidFill>
              <a:srgbClr val="FFFF00"/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</a:endParaRPr>
        </a:p>
      </dsp:txBody>
      <dsp:txXfrm>
        <a:off x="792000" y="804275"/>
        <a:ext cx="1069200" cy="712800"/>
      </dsp:txXfrm>
    </dsp:sp>
    <dsp:sp modelId="{E1909945-C180-4B64-818F-2585C110E7D1}">
      <dsp:nvSpPr>
        <dsp:cNvPr id="0" name=""/>
        <dsp:cNvSpPr/>
      </dsp:nvSpPr>
      <dsp:spPr>
        <a:xfrm>
          <a:off x="157451" y="39203"/>
          <a:ext cx="3738240" cy="3738240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D4348B0-C644-4A44-A46F-0D2E64783F02}">
      <dsp:nvSpPr>
        <dsp:cNvPr id="0" name=""/>
        <dsp:cNvSpPr/>
      </dsp:nvSpPr>
      <dsp:spPr>
        <a:xfrm>
          <a:off x="244295" y="94049"/>
          <a:ext cx="3738240" cy="3738240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B63B53F-D1D6-41F8-8EEA-E07D8D154FA0}">
      <dsp:nvSpPr>
        <dsp:cNvPr id="0" name=""/>
        <dsp:cNvSpPr/>
      </dsp:nvSpPr>
      <dsp:spPr>
        <a:xfrm>
          <a:off x="110880" y="182693"/>
          <a:ext cx="3738240" cy="3738240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9073122-5DEF-476D-9F74-BBDC1B3EE5C5}">
      <dsp:nvSpPr>
        <dsp:cNvPr id="0" name=""/>
        <dsp:cNvSpPr/>
      </dsp:nvSpPr>
      <dsp:spPr>
        <a:xfrm>
          <a:off x="35410" y="127878"/>
          <a:ext cx="3738240" cy="3738240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78AEB5-2ABF-44A3-A443-3299E26ED7BF}">
      <dsp:nvSpPr>
        <dsp:cNvPr id="0" name=""/>
        <dsp:cNvSpPr/>
      </dsp:nvSpPr>
      <dsp:spPr>
        <a:xfrm>
          <a:off x="64308" y="39203"/>
          <a:ext cx="3738240" cy="3738240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48000"/>
            </a:srgbClr>
          </a:outerShdw>
        </a:effectLst>
        <a:scene3d>
          <a:camera prst="orthographicFront">
            <a:rot lat="0" lon="0" rev="0"/>
          </a:camera>
          <a:lightRig rig="threePt" dir="t"/>
        </a:scene3d>
        <a:sp3d>
          <a:bevelT w="508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7AC4AE-CADB-4E06-A8DA-EC1513C15850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CDEEE-6576-449F-86B0-E97B010D84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111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CDEEE-6576-449F-86B0-E97B010D845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CDEEE-6576-449F-86B0-E97B010D845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695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92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472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35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25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134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30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194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31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344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14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3831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48695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31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870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208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0427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721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4AB7F-9720-4489-A1A2-5A8E29DDC02F}" type="datetimeFigureOut">
              <a:rPr lang="ru-RU" smtClean="0"/>
              <a:pPr/>
              <a:t>21.10.2016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B4EEA-526B-4442-B3A4-7BA7B9BF73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288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nstpk.ru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>
          <a:xfrm>
            <a:off x="1048072" y="0"/>
            <a:ext cx="7772400" cy="1200329"/>
          </a:xfrm>
          <a:prstGeom prst="rect">
            <a:avLst/>
          </a:prstGeom>
        </p:spPr>
        <p:txBody>
          <a:bodyPr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800" dirty="0" smtClean="0">
                <a:solidFill>
                  <a:schemeClr val="bg1"/>
                </a:solidFill>
                <a:effectLst>
                  <a:glow rad="127000">
                    <a:schemeClr val="accent1">
                      <a:lumMod val="5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dirty="0" smtClean="0">
                <a:solidFill>
                  <a:schemeClr val="bg1"/>
                </a:solidFill>
                <a:effectLst>
                  <a:glow rad="127000">
                    <a:schemeClr val="accent1">
                      <a:lumMod val="5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effectLst>
                  <a:glow rad="127000">
                    <a:srgbClr val="3366CC"/>
                  </a:glow>
                </a:effectLst>
              </a:rPr>
              <a:t> 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3419872" y="2096789"/>
            <a:ext cx="57241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dirty="0">
                <a:solidFill>
                  <a:schemeClr val="bg1"/>
                </a:solidFill>
                <a:effectLst>
                  <a:glow rad="127000">
                    <a:srgbClr val="002060"/>
                  </a:glow>
                </a:effectLst>
                <a:latin typeface="Times New Roman" pitchFamily="18" charset="0"/>
                <a:cs typeface="Times New Roman" pitchFamily="18" charset="0"/>
              </a:rPr>
              <a:t>Социальный проект: </a:t>
            </a:r>
          </a:p>
        </p:txBody>
      </p:sp>
      <p:sp>
        <p:nvSpPr>
          <p:cNvPr id="8" name="Прямоугольник 2"/>
          <p:cNvSpPr>
            <a:spLocks noChangeArrowheads="1"/>
          </p:cNvSpPr>
          <p:nvPr/>
        </p:nvSpPr>
        <p:spPr bwMode="auto">
          <a:xfrm>
            <a:off x="1030478" y="5336042"/>
            <a:ext cx="811352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ru-RU" sz="2000" b="1" dirty="0">
                <a:ln w="10160">
                  <a:noFill/>
                  <a:prstDash val="solid"/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проекта: студентка 4 «К» курса ГБПОУ РО «КонстПК»</a:t>
            </a:r>
          </a:p>
          <a:p>
            <a:pPr algn="r"/>
            <a:r>
              <a:rPr lang="ru-RU" altLang="ru-RU" sz="2000" b="1" dirty="0">
                <a:ln w="10160">
                  <a:noFill/>
                  <a:prstDash val="solid"/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специальность 44.02.05 Коррекционная педагогика </a:t>
            </a:r>
          </a:p>
          <a:p>
            <a:pPr algn="r"/>
            <a:r>
              <a:rPr lang="ru-RU" altLang="ru-RU" sz="2000" b="1" dirty="0">
                <a:ln w="10160">
                  <a:noFill/>
                  <a:prstDash val="solid"/>
                </a:ln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начальном образовании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1403648" y="6129979"/>
            <a:ext cx="81819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40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Ларина Ольга Владимировна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53089" y="600164"/>
            <a:ext cx="7190911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>
                <a:ln w="18000">
                  <a:noFill/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b="1" dirty="0" smtClean="0">
                <a:ln w="18000">
                  <a:noFill/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осударственное бюджетное профессиональное </a:t>
            </a:r>
            <a:r>
              <a:rPr lang="ru-RU" sz="2400" b="1" dirty="0">
                <a:ln w="18000">
                  <a:noFill/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b="1" dirty="0" smtClean="0">
                <a:ln w="18000">
                  <a:noFill/>
                  <a:prstDash val="solid"/>
                  <a:miter lim="800000"/>
                </a:ln>
                <a:solidFill>
                  <a:srgbClr val="000099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бразовательное учреждение Ростовской области «Константиновский педагогический колледж» </a:t>
            </a:r>
            <a:endParaRPr lang="ru-RU" sz="2400" b="1" dirty="0">
              <a:ln w="18000">
                <a:noFill/>
                <a:prstDash val="solid"/>
                <a:miter lim="800000"/>
              </a:ln>
              <a:solidFill>
                <a:srgbClr val="000099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507744416"/>
              </p:ext>
            </p:extLst>
          </p:nvPr>
        </p:nvGraphicFramePr>
        <p:xfrm>
          <a:off x="570103" y="1951666"/>
          <a:ext cx="3384376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70401" y="2809232"/>
            <a:ext cx="56166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«Пять шагов к успешной карьере»</a:t>
            </a:r>
            <a:endParaRPr lang="ru-RU" sz="4000" b="1" dirty="0">
              <a:ln w="10160">
                <a:solidFill>
                  <a:sysClr val="windowText" lastClr="000000"/>
                </a:solidFill>
                <a:prstDash val="solid"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71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484784"/>
            <a:ext cx="802888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система распределения выпускников учреждений профессионального образования  ликвидирована, и это привело к снижению спроса на молодых специалистов на рынке труда. Молодые специалисты вынуждены самостоятельно решать вопросы, связанные с трудоустройством. Многие устраиваются на работу не по полученной специальности. Выбор работодателя не всегда складывается в пользу выпускника, что провоцирует рост безработицы среди молодого поколения. </a:t>
            </a:r>
          </a:p>
          <a:p>
            <a:pPr indent="457200"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 же делать молодому специалисту, чтобы стать конкурентоспособным?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Необходимо вести активный поиск работы, используя основные способы и правила поиска работы. Конечно, навыки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поиска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 можно получить, обратившись в службу занятости, но это выпускники могут сделать только  после получения диплома, обязательно став на учёт.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«Пять шагов к успешной карьере»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позволяет молодым специалистам уже на этапе получения профессии начать активный поиск работы, получить практические навыки </a:t>
            </a:r>
            <a:r>
              <a:rPr lang="ru-RU" b="1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самопрезентации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узнать о разных сферах бизнеса и возможности реализовать свой потенциал в предпринимательской деятельности.    </a:t>
            </a:r>
            <a:endParaRPr lang="ru-RU" b="1" dirty="0">
              <a:solidFill>
                <a:srgbClr val="00009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89770" y="548680"/>
            <a:ext cx="686739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проекта:</a:t>
            </a:r>
            <a:endParaRPr lang="ru-RU" sz="4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73742" y="1635190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в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году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повышения конкурентоспособности выпускников государственных профессиональных образовательных учреждений Константиновского района на рынке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труда. Проект реализуется студенткой ГБПОУ РО «</a:t>
            </a:r>
            <a:r>
              <a:rPr lang="ru-RU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КонстПК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участницей волонтерского движения Константиновского района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«Пять шагов к успешной карьере»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5 практических занятий, направленных на приобретение навыков поиска работы молодыми специалистами.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активизировать 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выпускников по поиску работы по специальности; 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повысить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мотивацию выпускников на трудоустройство;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 обучающихся  навыки: составления резюме, </a:t>
            </a:r>
            <a:r>
              <a:rPr lang="ru-RU" b="1" dirty="0" err="1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самопрезентации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проведения телефонных переговоров, проведения деловой беседы;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умение анализировать объявления о вакансиях, размещённых в СМИ и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Интернет-ресурсах;</a:t>
            </a:r>
            <a:endParaRPr lang="ru-RU" b="1" dirty="0">
              <a:solidFill>
                <a:srgbClr val="000099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сформировать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готовность студентов к предпринимательской деятельности.</a:t>
            </a:r>
          </a:p>
          <a:p>
            <a:pPr indent="457200"/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b="1" dirty="0" smtClean="0">
              <a:ln w="12700">
                <a:noFill/>
                <a:prstDash val="solid"/>
              </a:ln>
              <a:solidFill>
                <a:srgbClr val="000099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6943" y="188640"/>
            <a:ext cx="542150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Краткая аннотация</a:t>
            </a:r>
          </a:p>
          <a:p>
            <a:pPr algn="r"/>
            <a:r>
              <a:rPr lang="ru-RU" sz="4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проекта:</a:t>
            </a:r>
            <a:endParaRPr lang="ru-RU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FF0000"/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3980" y="120156"/>
            <a:ext cx="83884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FF"/>
                </a:solidFill>
                <a:effectLst>
                  <a:glow rad="101600">
                    <a:schemeClr val="bg1"/>
                  </a:glow>
                </a:effectLst>
                <a:latin typeface="Arial" pitchFamily="34" charset="0"/>
                <a:cs typeface="Arial" pitchFamily="34" charset="0"/>
              </a:rPr>
              <a:t>Шаг 1.</a:t>
            </a:r>
            <a:r>
              <a:rPr lang="ru-RU" sz="4000" dirty="0" smtClean="0">
                <a:solidFill>
                  <a:srgbClr val="0000FF"/>
                </a:solidFill>
                <a:effectLst>
                  <a:glow rad="101600">
                    <a:srgbClr val="001F5C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«Анализ объявлений в СМИ и  на Интернет-ресурсах»</a:t>
            </a:r>
            <a:r>
              <a:rPr lang="ru-RU" sz="4000" dirty="0" smtClean="0"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026" name="Picture 2" descr="C:\Users\Я\Desktop\Лидер Ларина\фото лидер\IMG_28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8192" y="1556791"/>
            <a:ext cx="3780422" cy="2520281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pic>
        <p:nvPicPr>
          <p:cNvPr id="1027" name="Picture 3" descr="C:\Users\Я\Desktop\Лидер Ларина\фото лидер\IMG_28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72336" y="4190268"/>
            <a:ext cx="3780000" cy="2519999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671802918"/>
              </p:ext>
            </p:extLst>
          </p:nvPr>
        </p:nvGraphicFramePr>
        <p:xfrm>
          <a:off x="0" y="1268760"/>
          <a:ext cx="3960000" cy="39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2079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75EAB1-EE44-4157-B718-5B4EC4C7D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DA75EAB1-EE44-4157-B718-5B4EC4C7D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DA75EAB1-EE44-4157-B718-5B4EC4C7D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DA75EAB1-EE44-4157-B718-5B4EC4C7D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graphicEl>
                                              <a:dgm id="{DA75EAB1-EE44-4157-B718-5B4EC4C7D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1909945-C180-4B64-818F-2585C110E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graphicEl>
                                              <a:dgm id="{E1909945-C180-4B64-818F-2585C110E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E1909945-C180-4B64-818F-2585C110E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graphicEl>
                                              <a:dgm id="{E1909945-C180-4B64-818F-2585C110E7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graphicEl>
                                              <a:dgm id="{E1909945-C180-4B64-818F-2585C110E7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C37E445-DF87-4AE9-ACE9-DB108C957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dgm id="{4C37E445-DF87-4AE9-ACE9-DB108C9576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D4348B0-C644-4A44-A46F-0D2E64783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DD4348B0-C644-4A44-A46F-0D2E64783F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7060" y="161065"/>
            <a:ext cx="70530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00FF"/>
                </a:solidFill>
                <a:effectLst>
                  <a:glow rad="101600">
                    <a:schemeClr val="bg1"/>
                  </a:glow>
                </a:effectLst>
                <a:latin typeface="Arial" pitchFamily="34" charset="0"/>
                <a:cs typeface="Arial" pitchFamily="34" charset="0"/>
              </a:rPr>
              <a:t>Шаг 2.</a:t>
            </a:r>
            <a:r>
              <a:rPr lang="ru-RU" sz="4000" dirty="0" smtClean="0">
                <a:solidFill>
                  <a:srgbClr val="0000FF"/>
                </a:solidFill>
                <a:effectLst>
                  <a:glow rad="101600">
                    <a:srgbClr val="001F5C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«Правила составления резюме» </a:t>
            </a:r>
          </a:p>
        </p:txBody>
      </p:sp>
      <p:pic>
        <p:nvPicPr>
          <p:cNvPr id="6" name="Picture 2" descr="C:\Users\Я\Desktop\Лидер Ларина\для проекта\IMG_15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149080"/>
            <a:ext cx="3780000" cy="2520000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pic>
        <p:nvPicPr>
          <p:cNvPr id="7" name="Picture 3" descr="C:\Users\Я\Desktop\Лидер Ларина\для проекта\IMG_15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556792"/>
            <a:ext cx="3780000" cy="2520000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309405770"/>
              </p:ext>
            </p:extLst>
          </p:nvPr>
        </p:nvGraphicFramePr>
        <p:xfrm>
          <a:off x="13657" y="1196752"/>
          <a:ext cx="3960000" cy="39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4784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C37E445-DF87-4AE9-ACE9-DB108C957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>
                                            <p:graphicEl>
                                              <a:dgm id="{4C37E445-DF87-4AE9-ACE9-DB108C957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graphicEl>
                                              <a:dgm id="{4C37E445-DF87-4AE9-ACE9-DB108C957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graphicEl>
                                              <a:dgm id="{4C37E445-DF87-4AE9-ACE9-DB108C9576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graphicEl>
                                              <a:dgm id="{4C37E445-DF87-4AE9-ACE9-DB108C9576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D4348B0-C644-4A44-A46F-0D2E64783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graphicEl>
                                              <a:dgm id="{DD4348B0-C644-4A44-A46F-0D2E64783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graphicEl>
                                              <a:dgm id="{DD4348B0-C644-4A44-A46F-0D2E64783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graphicEl>
                                              <a:dgm id="{DD4348B0-C644-4A44-A46F-0D2E64783F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graphicEl>
                                              <a:dgm id="{DD4348B0-C644-4A44-A46F-0D2E64783F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8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8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83266" y="73447"/>
            <a:ext cx="72152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4000" b="1" dirty="0">
                <a:solidFill>
                  <a:srgbClr val="0000FF"/>
                </a:solidFill>
                <a:effectLst>
                  <a:glow rad="101600">
                    <a:schemeClr val="bg1"/>
                  </a:glow>
                </a:effectLst>
                <a:latin typeface="Arial" pitchFamily="34" charset="0"/>
                <a:cs typeface="Arial" pitchFamily="34" charset="0"/>
              </a:rPr>
              <a:t>Шаг </a:t>
            </a:r>
            <a:r>
              <a:rPr lang="ru-RU" sz="4000" b="1" dirty="0" smtClean="0">
                <a:solidFill>
                  <a:srgbClr val="0000FF"/>
                </a:solidFill>
                <a:effectLst>
                  <a:glow rad="101600">
                    <a:schemeClr val="bg1"/>
                  </a:glow>
                </a:effectLst>
                <a:latin typeface="Arial" pitchFamily="34" charset="0"/>
                <a:cs typeface="Arial" pitchFamily="34" charset="0"/>
              </a:rPr>
              <a:t>3.</a:t>
            </a:r>
            <a:r>
              <a:rPr lang="ru-RU" sz="40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«Эффективная </a:t>
            </a:r>
            <a:r>
              <a:rPr lang="ru-RU" sz="4000" b="1" dirty="0" err="1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самопрезентация</a:t>
            </a:r>
            <a:r>
              <a:rPr lang="ru-RU" sz="40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» </a:t>
            </a:r>
          </a:p>
        </p:txBody>
      </p:sp>
      <p:pic>
        <p:nvPicPr>
          <p:cNvPr id="3074" name="Picture 2" descr="C:\Users\Я\Desktop\Лидер Ларина\для проекта\IMG_16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556792"/>
            <a:ext cx="3780000" cy="2520000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pic>
        <p:nvPicPr>
          <p:cNvPr id="3075" name="Picture 3" descr="C:\Users\Я\Desktop\Лидер Ларина\фото лидер\IMG_2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984" y="4124856"/>
            <a:ext cx="3816336" cy="2544224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813096361"/>
              </p:ext>
            </p:extLst>
          </p:nvPr>
        </p:nvGraphicFramePr>
        <p:xfrm>
          <a:off x="0" y="1196752"/>
          <a:ext cx="3960000" cy="39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5274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B37508E1-99DC-4726-B5BB-8572C225E3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graphicEl>
                                              <a:dgm id="{FB63B53F-D1D6-41F8-8EEA-E07D8D154F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Я\Desktop\Лидер Ларина\фото лидер\IMG_28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00" y="1626136"/>
            <a:ext cx="3780000" cy="2520000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sp>
        <p:nvSpPr>
          <p:cNvPr id="4" name="Прямоугольник 3"/>
          <p:cNvSpPr/>
          <p:nvPr/>
        </p:nvSpPr>
        <p:spPr>
          <a:xfrm>
            <a:off x="1822341" y="100019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6">
                    <a:lumMod val="75000"/>
                  </a:schemeClr>
                </a:solidFill>
                <a:effectLst>
                  <a:glow rad="101600">
                    <a:schemeClr val="bg1"/>
                  </a:glow>
                </a:effectLst>
                <a:latin typeface="Arial" pitchFamily="34" charset="0"/>
                <a:cs typeface="Arial" pitchFamily="34" charset="0"/>
              </a:rPr>
              <a:t>Шаг 4.</a:t>
            </a:r>
            <a:r>
              <a:rPr lang="ru-RU" sz="3200" dirty="0" smtClean="0">
                <a:solidFill>
                  <a:schemeClr val="bg1"/>
                </a:solidFill>
                <a:effectLst>
                  <a:glow rad="101600">
                    <a:srgbClr val="001F5C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«Алгоритм проведения телефонных переговоров с работодателем»</a:t>
            </a:r>
            <a:endParaRPr lang="ru-RU" sz="3200" b="1" dirty="0">
              <a:ln w="22225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 descr="C:\Users\Я\Desktop\Лидер Ларина\фото лидер\IMG_28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256792"/>
            <a:ext cx="3780000" cy="2520000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484973435"/>
              </p:ext>
            </p:extLst>
          </p:nvPr>
        </p:nvGraphicFramePr>
        <p:xfrm>
          <a:off x="45649" y="1556792"/>
          <a:ext cx="3960000" cy="39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6502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788C5935-C751-4E81-9F4F-99EA8E0BA1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graphicEl>
                                              <a:dgm id="{79073122-5DEF-476D-9F74-BBDC1B3EE5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 uiExpand="1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75700" y="197209"/>
            <a:ext cx="83884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0000FF"/>
                </a:solidFill>
                <a:effectLst>
                  <a:glow rad="101600">
                    <a:schemeClr val="bg1"/>
                  </a:glow>
                </a:effectLst>
                <a:latin typeface="Arial" pitchFamily="34" charset="0"/>
                <a:cs typeface="Arial" pitchFamily="34" charset="0"/>
              </a:rPr>
              <a:t>Шаг 5</a:t>
            </a:r>
            <a:r>
              <a:rPr lang="ru-RU" sz="4000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Arial" pitchFamily="34" charset="0"/>
                <a:cs typeface="Arial" pitchFamily="34" charset="0"/>
              </a:rPr>
              <a:t>.</a:t>
            </a:r>
            <a:r>
              <a:rPr lang="ru-RU" sz="4000" dirty="0" smtClean="0">
                <a:solidFill>
                  <a:srgbClr val="FF0000"/>
                </a:solidFill>
                <a:effectLst>
                  <a:glow rad="101600">
                    <a:schemeClr val="bg1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«Собеседование с работодателем»</a:t>
            </a:r>
          </a:p>
        </p:txBody>
      </p:sp>
      <p:pic>
        <p:nvPicPr>
          <p:cNvPr id="4098" name="Picture 2" descr="C:\Users\Я\Desktop\Лидер Ларина\фото\IMG_15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4488" y="1556792"/>
            <a:ext cx="3780000" cy="2520000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pic>
        <p:nvPicPr>
          <p:cNvPr id="4099" name="Picture 3" descr="C:\Users\Я\Desktop\Лидер Ларина\фото\IMG_16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149080"/>
            <a:ext cx="3780000" cy="2520000"/>
          </a:xfrm>
          <a:prstGeom prst="rect">
            <a:avLst/>
          </a:prstGeom>
          <a:noFill/>
          <a:ln w="76200">
            <a:solidFill>
              <a:srgbClr val="FF0000">
                <a:alpha val="85000"/>
              </a:srgbClr>
            </a:solidFill>
            <a:miter lim="800000"/>
          </a:ln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11691926"/>
              </p:ext>
            </p:extLst>
          </p:nvPr>
        </p:nvGraphicFramePr>
        <p:xfrm>
          <a:off x="107504" y="1268760"/>
          <a:ext cx="3960000" cy="39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3221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5F2D40B9-F85B-4D6B-BE61-9F1007ACCE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graphicEl>
                                              <a:dgm id="{A478AEB5-2ABF-44A3-A443-3299E26ED7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 uiExpan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7191" y="1027533"/>
            <a:ext cx="814393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показатели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just"/>
            <a:r>
              <a:rPr 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реализации проекта (2015-2016 год)  в занятиях приняли участие  258 человек.  В 2015 году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практических занятиях приняли участие    113 человек, что составляет  27,2% от общего количества выпускников 2015 года  (415 человек). В 2016 году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обучающихся, которые приняли участие в практических занятиях -  145 человек, что составляет 33,1% от общего количества  выпускников 2016 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профессиональных образовательных организаций г. Константиновска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(438 человек).</a:t>
            </a: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показатели:</a:t>
            </a:r>
          </a:p>
          <a:p>
            <a:pPr indent="457200" algn="just"/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проведения практических занятий достигнуты все поставленные задачи проекта. Участники проекта получили навыки: написания резюме, </a:t>
            </a:r>
            <a:r>
              <a:rPr lang="ru-RU" b="1" dirty="0" err="1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самопрезентации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телефонных переговоров, проведения собеседования с работодателем. Научились анализировать      объявления о вакансиях, размещённых в СМИ и Интернет-ресурсах, познакомились с успешными предпринимателями района и приобрели опыт проектирования собственного дела. Таким образом, участники проекта «Пять шагов к успешной карьере» повысили конкурентоспособность на рынке труда. </a:t>
            </a:r>
          </a:p>
          <a:p>
            <a:pPr algn="just"/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 smtClean="0">
              <a:ln w="12700">
                <a:noFill/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99792" y="332989"/>
            <a:ext cx="721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Достигнутые результаты: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412776"/>
            <a:ext cx="81439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2017 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планируется повысить количественные </a:t>
            </a:r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показатели, можно 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предположить, </a:t>
            </a:r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в проекте примут участие до </a:t>
            </a:r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выпускников Константиновского района. </a:t>
            </a:r>
          </a:p>
          <a:p>
            <a:pPr indent="457200" algn="just"/>
            <a:r>
              <a:rPr lang="ru-RU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перспективе реализации проекта возможно создание общественной молодежной организации из числа волонтеров и активных граждан по вопросам трудоустройства выпускников профессиональных образовательных организаций  Ростовской области.</a:t>
            </a:r>
            <a:endParaRPr 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2400" b="1" dirty="0" smtClean="0">
                <a:ln w="12700">
                  <a:noFill/>
                  <a:prstDash val="solid"/>
                </a:ln>
                <a:solidFill>
                  <a:srgbClr val="0000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1880" y="404664"/>
            <a:ext cx="7215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Дальнейшие планы: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40317" y1="24029" x2="40317" y2="24029"/>
                        <a14:foregroundMark x1="40476" y1="16748" x2="40476" y2="16748"/>
                        <a14:foregroundMark x1="42540" y1="14320" x2="42540" y2="14320"/>
                        <a14:foregroundMark x1="41905" y1="10922" x2="41905" y2="10922"/>
                        <a14:foregroundMark x1="40635" y1="9709" x2="40635" y2="9709"/>
                        <a14:foregroundMark x1="37937" y1="10194" x2="37937" y2="10194"/>
                        <a14:foregroundMark x1="36825" y1="16748" x2="36825" y2="16748"/>
                        <a14:foregroundMark x1="40000" y1="36650" x2="40000" y2="36650"/>
                        <a14:foregroundMark x1="41111" y1="28641" x2="41111" y2="28641"/>
                        <a14:foregroundMark x1="45556" y1="26456" x2="45556" y2="26456"/>
                        <a14:foregroundMark x1="56190" y1="28883" x2="56190" y2="28883"/>
                        <a14:foregroundMark x1="56190" y1="28883" x2="56190" y2="28883"/>
                        <a14:foregroundMark x1="51111" y1="30340" x2="51111" y2="30340"/>
                        <a14:foregroundMark x1="50635" y1="29612" x2="50635" y2="29612"/>
                        <a14:foregroundMark x1="48730" y1="27184" x2="48730" y2="27184"/>
                        <a14:foregroundMark x1="48730" y1="27184" x2="48730" y2="27184"/>
                        <a14:foregroundMark x1="47460" y1="26942" x2="47460" y2="26942"/>
                        <a14:foregroundMark x1="44127" y1="23301" x2="44127" y2="23301"/>
                        <a14:foregroundMark x1="44127" y1="23301" x2="44127" y2="23301"/>
                        <a14:foregroundMark x1="41905" y1="28641" x2="41905" y2="28641"/>
                        <a14:foregroundMark x1="45714" y1="29612" x2="45714" y2="29612"/>
                        <a14:foregroundMark x1="45079" y1="35194" x2="45079" y2="35194"/>
                        <a14:foregroundMark x1="45079" y1="39320" x2="45079" y2="39320"/>
                        <a14:foregroundMark x1="46825" y1="43447" x2="46825" y2="43447"/>
                        <a14:foregroundMark x1="46825" y1="47330" x2="46825" y2="47330"/>
                        <a14:foregroundMark x1="49524" y1="49757" x2="49524" y2="49757"/>
                        <a14:foregroundMark x1="49524" y1="49757" x2="49524" y2="49757"/>
                        <a14:foregroundMark x1="51587" y1="53398" x2="51587" y2="53398"/>
                        <a14:foregroundMark x1="50476" y1="54369" x2="50476" y2="54369"/>
                        <a14:foregroundMark x1="48254" y1="54612" x2="48254" y2="54612"/>
                        <a14:foregroundMark x1="47778" y1="53883" x2="47778" y2="53883"/>
                        <a14:foregroundMark x1="47143" y1="52184" x2="47143" y2="52184"/>
                        <a14:foregroundMark x1="45714" y1="51214" x2="45714" y2="51214"/>
                        <a14:foregroundMark x1="45556" y1="50243" x2="45556" y2="50243"/>
                        <a14:foregroundMark x1="45079" y1="48301" x2="45079" y2="48301"/>
                        <a14:foregroundMark x1="45079" y1="48301" x2="45079" y2="48301"/>
                        <a14:foregroundMark x1="44286" y1="45631" x2="44286" y2="45631"/>
                        <a14:foregroundMark x1="43651" y1="44903" x2="43651" y2="44903"/>
                        <a14:foregroundMark x1="43651" y1="43204" x2="43651" y2="43204"/>
                        <a14:foregroundMark x1="48730" y1="50728" x2="48730" y2="50728"/>
                        <a14:foregroundMark x1="36190" y1="29612" x2="36190" y2="29612"/>
                        <a14:foregroundMark x1="32540" y1="28641" x2="32540" y2="28641"/>
                        <a14:foregroundMark x1="31429" y1="28641" x2="31429" y2="28641"/>
                        <a14:foregroundMark x1="30317" y1="31068" x2="30317" y2="31068"/>
                        <a14:foregroundMark x1="30000" y1="34223" x2="30000" y2="34223"/>
                        <a14:foregroundMark x1="27460" y1="34951" x2="27460" y2="34951"/>
                        <a14:foregroundMark x1="27302" y1="38592" x2="27302" y2="38592"/>
                        <a14:foregroundMark x1="26349" y1="41505" x2="26349" y2="41505"/>
                        <a14:foregroundMark x1="26349" y1="42233" x2="26349" y2="42233"/>
                        <a14:foregroundMark x1="26190" y1="48058" x2="26190" y2="48058"/>
                        <a14:foregroundMark x1="25397" y1="39320" x2="25397" y2="39320"/>
                        <a14:foregroundMark x1="27302" y1="34223" x2="27302" y2="34223"/>
                        <a14:foregroundMark x1="28254" y1="34223" x2="28254" y2="34223"/>
                        <a14:foregroundMark x1="29841" y1="32767" x2="29841" y2="32767"/>
                        <a14:foregroundMark x1="39048" y1="22330" x2="39048" y2="22330"/>
                        <a14:foregroundMark x1="37778" y1="24029" x2="37778" y2="24029"/>
                        <a14:foregroundMark x1="36349" y1="24029" x2="36349" y2="24029"/>
                        <a14:foregroundMark x1="34127" y1="24515" x2="34127" y2="24515"/>
                        <a14:foregroundMark x1="33016" y1="25728" x2="33016" y2="25728"/>
                        <a14:foregroundMark x1="26667" y1="36650" x2="26667" y2="36650"/>
                        <a14:foregroundMark x1="26667" y1="38350" x2="26667" y2="38350"/>
                        <a14:foregroundMark x1="27778" y1="38350" x2="27778" y2="38350"/>
                        <a14:foregroundMark x1="85079" y1="54369" x2="85079" y2="54369"/>
                        <a14:foregroundMark x1="84762" y1="72816" x2="84762" y2="72816"/>
                        <a14:foregroundMark x1="84603" y1="86408" x2="84603" y2="86408"/>
                        <a14:foregroundMark x1="38254" y1="13350" x2="38254" y2="13350"/>
                        <a14:foregroundMark x1="34762" y1="10922" x2="34762" y2="10922"/>
                        <a14:foregroundMark x1="26190" y1="44903" x2="26190" y2="44903"/>
                        <a14:foregroundMark x1="24603" y1="44660" x2="24603" y2="44660"/>
                        <a14:foregroundMark x1="26190" y1="36893" x2="26190" y2="36893"/>
                        <a14:foregroundMark x1="44127" y1="24029" x2="44127" y2="240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" t="-15669" r="-126" b="15669"/>
          <a:stretch/>
        </p:blipFill>
        <p:spPr>
          <a:xfrm>
            <a:off x="6084168" y="4644726"/>
            <a:ext cx="3384376" cy="221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7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675238"/>
            <a:ext cx="750099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Администрация Константиновского района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ГКУ РО «Центр занятости населения Константиновского района»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ГБПОУ РО «КонстПК»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ГБПОУ РО «КТТ»</a:t>
            </a:r>
          </a:p>
          <a:p>
            <a:pPr>
              <a:buFont typeface="Wingdings" pitchFamily="2" charset="2"/>
              <a:buChar char="Ø"/>
            </a:pPr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ГБПОУ РО «КТАУ»(КСХТ)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7236" y="844241"/>
            <a:ext cx="8641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Наши социальные партнеры: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876" l="9987" r="100000">
                        <a14:foregroundMark x1="41145" y1="60036" x2="41145" y2="60036"/>
                        <a14:foregroundMark x1="57923" y1="48135" x2="57923" y2="48135"/>
                        <a14:foregroundMark x1="70573" y1="38899" x2="70573" y2="38899"/>
                        <a14:foregroundMark x1="57923" y1="47602" x2="57923" y2="47602"/>
                        <a14:foregroundMark x1="82157" y1="29663" x2="82157" y2="29663"/>
                        <a14:foregroundMark x1="78828" y1="13499" x2="78828" y2="13499"/>
                        <a14:foregroundMark x1="84021" y1="17762" x2="84021" y2="17762"/>
                        <a14:foregroundMark x1="41678" y1="51332" x2="41678" y2="51332"/>
                        <a14:foregroundMark x1="53262" y1="74245" x2="53262" y2="74245"/>
                        <a14:foregroundMark x1="44874" y1="50622" x2="44874" y2="50622"/>
                        <a14:foregroundMark x1="85885" y1="38899" x2="85885" y2="38899"/>
                        <a14:foregroundMark x1="50999" y1="60568" x2="50999" y2="60568"/>
                        <a14:foregroundMark x1="62583" y1="58082" x2="62583" y2="58082"/>
                        <a14:backgroundMark x1="17976" y1="71758" x2="17976" y2="71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699" y="4509120"/>
            <a:ext cx="4465301" cy="3348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35896" y="364107"/>
            <a:ext cx="488730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Команда проекта: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4640646"/>
            <a:ext cx="29577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идеи, руководитель проекта- студентка ГБПОУ РО «</a:t>
            </a:r>
            <a:r>
              <a:rPr lang="ru-RU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КонстПК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Ла</a:t>
            </a:r>
            <a:r>
              <a:rPr lang="ru-RU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Ольга Владимировна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919" y="4640646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Соавтор, наставник- педагог-психолог Соколова Анна Валерьевна 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9565" y="4640646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Наставник, эксперт – </a:t>
            </a:r>
          </a:p>
          <a:p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зам. директора по воспитательной работе и социальной защите обучающихся </a:t>
            </a:r>
            <a:r>
              <a:rPr lang="ru-RU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Абозина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Галина Анатольевна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687544"/>
            <a:ext cx="2315695" cy="2926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1111"/>
          <a:stretch/>
        </p:blipFill>
        <p:spPr>
          <a:xfrm>
            <a:off x="6012160" y="1687546"/>
            <a:ext cx="2925294" cy="2926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0" t="12702" r="26380" b="-807"/>
          <a:stretch/>
        </p:blipFill>
        <p:spPr>
          <a:xfrm>
            <a:off x="3535687" y="1673278"/>
            <a:ext cx="2010671" cy="2926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59832" y="332656"/>
            <a:ext cx="57114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Контактные данные: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700808"/>
            <a:ext cx="849694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государственное бюджетное профессиональное образовательное учреждение Ростовской области «Константиновский педагогический колледж»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 (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ГБПОУ РО «</a:t>
            </a:r>
            <a:r>
              <a:rPr lang="ru-RU" b="1" dirty="0" err="1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КонстПК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»)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 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 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Адрес: ул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. Калинина, д.93, г. Константиновск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,  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Ростовская область, 347250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тел. (86393)2-26-99 факс (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86393)2-29-22 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E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-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mail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: 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kpk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@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konst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.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donpac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.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ru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 </a:t>
            </a:r>
          </a:p>
          <a:p>
            <a:pPr>
              <a:spcAft>
                <a:spcPts val="0"/>
              </a:spcAft>
            </a:pP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http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Arial Unicode MS"/>
              </a:rPr>
              <a:t>://</a:t>
            </a:r>
            <a: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WWW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.</a:t>
            </a:r>
            <a:r>
              <a:rPr lang="en-US" b="1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konstpk</a:t>
            </a: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.</a:t>
            </a:r>
            <a:r>
              <a:rPr lang="en-US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ru</a:t>
            </a:r>
            <a:endParaRPr lang="ru-RU" b="1" dirty="0" smtClean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Руководитель проекта: Ларина Ольга Владимировна 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Адрес: ул. Революционная,  д.77,  г. Константиновск, Ростовская область, 347250</a:t>
            </a:r>
          </a:p>
          <a:p>
            <a:pPr>
              <a:spcAft>
                <a:spcPts val="0"/>
              </a:spcAft>
            </a:pP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тел. 89281855933</a:t>
            </a:r>
          </a:p>
          <a:p>
            <a:pPr>
              <a:spcAft>
                <a:spcPts val="0"/>
              </a:spcAft>
            </a:pP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E-mail</a:t>
            </a:r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larina_olechka18031997@mail.ru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b="1" dirty="0" smtClean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1154</TotalTime>
  <Words>722</Words>
  <Application>Microsoft Office PowerPoint</Application>
  <PresentationFormat>Экран (4:3)</PresentationFormat>
  <Paragraphs>82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Arial Unicode MS</vt:lpstr>
      <vt:lpstr>Calibri</vt:lpstr>
      <vt:lpstr>Century Gothic</vt:lpstr>
      <vt:lpstr>Times New Roman</vt:lpstr>
      <vt:lpstr>Wingdings</vt:lpstr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ПК№3</dc:creator>
  <cp:lastModifiedBy>Олечка Ларина</cp:lastModifiedBy>
  <cp:revision>80</cp:revision>
  <dcterms:created xsi:type="dcterms:W3CDTF">2016-03-22T07:38:31Z</dcterms:created>
  <dcterms:modified xsi:type="dcterms:W3CDTF">2016-10-21T14:31:39Z</dcterms:modified>
</cp:coreProperties>
</file>