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4" r:id="rId4"/>
    <p:sldId id="263" r:id="rId5"/>
    <p:sldId id="265" r:id="rId6"/>
    <p:sldId id="266" r:id="rId7"/>
    <p:sldId id="267" r:id="rId8"/>
    <p:sldId id="268" r:id="rId9"/>
    <p:sldId id="276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6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642D"/>
    <a:srgbClr val="800000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285717-2BFF-4A9D-B201-224CD02207E7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1F7A7-6FD9-4250-BD78-27FED41C4C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512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7761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1F7A7-6FD9-4250-BD78-27FED41C4C0D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523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A1078-83A2-420F-BE37-BD27AC7D21F1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23AFA-427A-4B08-B92F-5291B29657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jpe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antinhodaverinha.net/masks/SN41_Verinha.msk.jpg" TargetMode="External"/><Relationship Id="rId5" Type="http://schemas.openxmlformats.org/officeDocument/2006/relationships/hyperlink" Target="http://www.bankoboev.ru/fons/MjEzMA==/Bankoboev.Ru_zolotoi_fon.jpg" TargetMode="External"/><Relationship Id="rId4" Type="http://schemas.openxmlformats.org/officeDocument/2006/relationships/hyperlink" Target="http://wallbox.ru/wallpapers/main/201331/72c43166615899b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920880" cy="216024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</a:rPr>
              <a:t>«Воля и великодушие»</a:t>
            </a: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5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«Здоровый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образ жизни»</a:t>
            </a:r>
            <a:endParaRPr lang="ru-RU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glow rad="101600">
                  <a:schemeClr val="accent1">
                    <a:lumMod val="60000"/>
                    <a:lumOff val="40000"/>
                    <a:alpha val="6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3429000"/>
            <a:ext cx="4672608" cy="1944216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МБОУ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СОШ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№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24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города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Новошахтинска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Автор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проекта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Соляная Анастасия Юрьевна,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учащаяся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10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класса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76864" cy="792088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Введение</a:t>
            </a:r>
            <a:endParaRPr lang="ru-RU" b="1" spc="50" dirty="0">
              <a:ln w="11430"/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83568" y="1484784"/>
            <a:ext cx="7776864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Партнёры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1. родители учащихся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2. учителя школы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3. школьный медработник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4. представители учреждений дополнительного образования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Участники  проекта: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Учащиеся 1-4 классов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Сроки реализации проекта: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Предполагаемая дата начала проекта: сентябрь 2015 г.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Предполагаемая дата окончания проекта: май 2016 г.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Продолжительность проекта: учебный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год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План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Глава I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Спорт в нашей жизни.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1.1. Что такое спорт?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1.2. Новошахтинск - спортивный город!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1.3. Зачем заниматься спортом?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1.4. Отношение к спорту в моей семье.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Глава II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Практическая часть.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2.1.Таблица «Спорт в нашем классе».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2.2. Таблица «Влияние спорта на физическую подготовку ребят».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2.3. Таблица «Спорт и здоровье».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250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Глава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Спорт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! Какое маленькое, но очень важное в жизни человека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слово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Для нас, школьников, спорт – это здоровье, физическая закалка, выносливость, отличное самочувствие, прекрасное настроение, уверенность в себе и своих силах.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673" y="444043"/>
            <a:ext cx="2982127" cy="231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2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Цель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работы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выявить влияние спорта на здоровье, физическую подготовку и учёбу моих одноклассников.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    познакомить обучающихся с важнейшими жизненными ценностями;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    изучить художественную гимнастику как вид спорта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   доказать, что физическое самовоспитание и самосовершенствование- условия здорового образа жизни</a:t>
            </a:r>
          </a:p>
        </p:txBody>
      </p:sp>
    </p:spTree>
    <p:extLst>
      <p:ext uri="{BB962C8B-B14F-4D97-AF65-F5344CB8AC3E}">
        <p14:creationId xmlns:p14="http://schemas.microsoft.com/office/powerpoint/2010/main" val="281347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Задачи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1.Изучить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литературу по данной теме.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2.​ Определить, что дают занятия спортом.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3.​ Узнать влияние спорта на физическую подготовку, здоровье, учёбу.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4.​ Сделать вывод о правильности гипотезы.</a:t>
            </a:r>
          </a:p>
        </p:txBody>
      </p:sp>
    </p:spTree>
    <p:extLst>
      <p:ext uri="{BB962C8B-B14F-4D97-AF65-F5344CB8AC3E}">
        <p14:creationId xmlns:p14="http://schemas.microsoft.com/office/powerpoint/2010/main" val="276802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Гипотеза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Если я расскажу своим друзьям о пользе спорта, какое влияние оказывает спорт на здоровье, учёбу, познакомлю со знаменитыми спортсменами нашего города, представлю своё показательное выступление по художественной гимнастике, то может быть и другие ребята начнут действительно заниматься спортом».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05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003232" cy="50891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Наш Новошахтинск – спортивный город!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В нашем городе развиваются много видов спорта. Наиболее популярные виды спорта: художественная гимнастика, футбол, волейбол, баскетбол, плавание, пауэрлифтинг, шахматы.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Недавно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в Новошахтинске был открыт новый спортивный комплекс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96" y="3933056"/>
            <a:ext cx="1989600" cy="1492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797152"/>
            <a:ext cx="2520280" cy="16821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050" y="3739783"/>
            <a:ext cx="2887838" cy="19214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404" y="4935250"/>
            <a:ext cx="2322198" cy="154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26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43" y="1167188"/>
            <a:ext cx="8230313" cy="45236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90" y="548680"/>
            <a:ext cx="3743325" cy="24955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7" t="16245" r="27867" b="21277"/>
          <a:stretch/>
        </p:blipFill>
        <p:spPr>
          <a:xfrm>
            <a:off x="4253848" y="548680"/>
            <a:ext cx="4380967" cy="25922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90" y="3140968"/>
            <a:ext cx="4227538" cy="31693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115031"/>
            <a:ext cx="4782895" cy="319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1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Моё отношение к спорту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93" y="1417638"/>
            <a:ext cx="2098576" cy="314020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071" y="1473488"/>
            <a:ext cx="1228742" cy="39954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550" y="1417638"/>
            <a:ext cx="2232248" cy="39719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710818"/>
            <a:ext cx="2698012" cy="15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6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Инструктор по художественной гимнастике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7" y="1417638"/>
            <a:ext cx="1798285" cy="319695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95" y="2772075"/>
            <a:ext cx="2072829" cy="36850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14341"/>
            <a:ext cx="4092781" cy="23021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672647"/>
            <a:ext cx="1872208" cy="278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80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Участие в мероприятиях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26" y="1445763"/>
            <a:ext cx="4167685" cy="2343277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26" y="4005064"/>
            <a:ext cx="4167685" cy="24885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11" y="2233368"/>
            <a:ext cx="3990111" cy="299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0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Участие в мероприятиях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38" y="1564377"/>
            <a:ext cx="3753563" cy="210950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437" y="3536866"/>
            <a:ext cx="3831363" cy="28735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820620"/>
            <a:ext cx="1942326" cy="25897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080" y="1447169"/>
            <a:ext cx="4170674" cy="234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03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Мои спортивные достижения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649" y="1417638"/>
            <a:ext cx="1664263" cy="23371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084" y="1417639"/>
            <a:ext cx="1701012" cy="23347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498" y="1417638"/>
            <a:ext cx="1701013" cy="23347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730" y="1417638"/>
            <a:ext cx="1701013" cy="23347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66" y="1495672"/>
            <a:ext cx="1653411" cy="2349216"/>
          </a:xfrm>
          <a:prstGeom prst="rect">
            <a:avLst/>
          </a:prstGeom>
        </p:spPr>
      </p:pic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106" y="3844888"/>
            <a:ext cx="1836014" cy="2616874"/>
          </a:xfr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314" y="3844888"/>
            <a:ext cx="1619990" cy="261687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105" y="3844888"/>
            <a:ext cx="1597540" cy="261687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590" y="3844888"/>
            <a:ext cx="1690544" cy="261687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591" y="3844888"/>
            <a:ext cx="1690544" cy="261687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95" y="3832795"/>
            <a:ext cx="1677201" cy="262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6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Мои достижения в учебно-познавательной деятельности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1865225" cy="26971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425" y="1451628"/>
            <a:ext cx="1889535" cy="26631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451628"/>
            <a:ext cx="2191929" cy="26631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889" y="1481158"/>
            <a:ext cx="2253713" cy="26336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61" y="4144332"/>
            <a:ext cx="1936264" cy="23090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38" y="4114801"/>
            <a:ext cx="2155615" cy="23385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964" y="4114800"/>
            <a:ext cx="2471318" cy="23385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311" y="4172747"/>
            <a:ext cx="2104489" cy="228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4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Спасибо за внимание!</a:t>
            </a:r>
            <a:endParaRPr lang="ru-RU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417638"/>
            <a:ext cx="3368973" cy="4819674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58" y="1394861"/>
            <a:ext cx="3806609" cy="4842451"/>
          </a:xfrm>
        </p:spPr>
      </p:pic>
    </p:spTree>
    <p:extLst>
      <p:ext uri="{BB962C8B-B14F-4D97-AF65-F5344CB8AC3E}">
        <p14:creationId xmlns:p14="http://schemas.microsoft.com/office/powerpoint/2010/main" val="223642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683568" y="404664"/>
            <a:ext cx="7920880" cy="64807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</a:t>
            </a:r>
            <a:endParaRPr lang="ru-RU" sz="3600" b="1" spc="50" dirty="0">
              <a:ln w="11430"/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Рисунок7.png"/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87624" y="764704"/>
            <a:ext cx="6477969" cy="64807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39552" y="1484784"/>
            <a:ext cx="81369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 Ожегов С.И. Толковый словарь русского языка. М.: «Просвещение», 2003г.</a:t>
            </a:r>
          </a:p>
          <a:p>
            <a:r>
              <a:rPr lang="ru-RU" dirty="0"/>
              <a:t>2.Энциклопедия для детей. Спорт. Том 20. М.: «Просвещение», 2001г. Художественная гимнастика: учебник. / Под ред. Т.С. </a:t>
            </a:r>
            <a:r>
              <a:rPr lang="ru-RU" dirty="0" err="1"/>
              <a:t>Лисициной</a:t>
            </a:r>
            <a:r>
              <a:rPr lang="ru-RU" dirty="0"/>
              <a:t>. - М.: Физкультура и спорт, 1982. </a:t>
            </a:r>
          </a:p>
          <a:p>
            <a:r>
              <a:rPr lang="ru-RU" dirty="0"/>
              <a:t>3."Грация в спорте" Д. Н. Давиденко. Издательство: Санкт-Петербургского государственного университета, 2001</a:t>
            </a:r>
          </a:p>
          <a:p>
            <a:r>
              <a:rPr lang="ru-RU" dirty="0"/>
              <a:t>4."Немного о художественной гимнастике" Николаев Ю. М</a:t>
            </a:r>
          </a:p>
          <a:p>
            <a:r>
              <a:rPr lang="ru-RU" dirty="0" smtClean="0"/>
              <a:t>5. Из личного архива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720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Шаблон выполнен в программе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Adobe Photoshop CS2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720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создания использовались изображения:</a:t>
            </a:r>
            <a:endParaRPr lang="ru-RU" dirty="0" smtClean="0"/>
          </a:p>
          <a:p>
            <a:pPr marL="72000" lvl="0">
              <a:buClr>
                <a:srgbClr val="800000"/>
              </a:buClr>
              <a:buSzPct val="75000"/>
              <a:buFont typeface="Wingdings" pitchFamily="2" charset="2"/>
              <a:buChar char="v"/>
            </a:pPr>
            <a:r>
              <a:rPr lang="ru-RU" dirty="0" smtClean="0"/>
              <a:t>   </a:t>
            </a:r>
            <a:r>
              <a:rPr lang="ru-RU" i="1" dirty="0" smtClean="0"/>
              <a:t>синий шелк: </a:t>
            </a:r>
            <a:r>
              <a:rPr lang="ru-RU" dirty="0" smtClean="0">
                <a:hlinkClick r:id="rId4"/>
              </a:rPr>
              <a:t>http://wallbox.ru/wallpapers/main/201331/72c43166615899b.jpg</a:t>
            </a:r>
            <a:r>
              <a:rPr lang="ru-RU" dirty="0" smtClean="0"/>
              <a:t> </a:t>
            </a:r>
            <a:endParaRPr lang="ru-RU" i="1" dirty="0" smtClean="0"/>
          </a:p>
          <a:p>
            <a:pPr marL="72000" lvl="0">
              <a:buClr>
                <a:srgbClr val="800000"/>
              </a:buClr>
              <a:buSzPct val="75000"/>
              <a:buFont typeface="Wingdings" pitchFamily="2" charset="2"/>
              <a:buChar char="v"/>
            </a:pPr>
            <a:r>
              <a:rPr lang="ru-RU" i="1" dirty="0" smtClean="0"/>
              <a:t>   картинка для создания второй линии рамки, заливки цветов и обводки: </a:t>
            </a:r>
            <a:r>
              <a:rPr lang="en-US" i="1" dirty="0" smtClean="0">
                <a:hlinkClick r:id="rId5"/>
              </a:rPr>
              <a:t>http://www.bankoboev.ru/fons/MjEzMA==/Bankoboev.Ru_zolotoi_fon.jpg</a:t>
            </a:r>
            <a:endParaRPr lang="ru-RU" i="1" dirty="0" smtClean="0"/>
          </a:p>
          <a:p>
            <a:pPr marL="72000" lvl="0">
              <a:buClr>
                <a:srgbClr val="800000"/>
              </a:buClr>
              <a:buSzPct val="75000"/>
              <a:buFont typeface="Wingdings" pitchFamily="2" charset="2"/>
              <a:buChar char="v"/>
            </a:pPr>
            <a:r>
              <a:rPr lang="ru-RU" i="1" dirty="0" smtClean="0"/>
              <a:t>   декоративный элемент внизу выполнен при помощи маски: </a:t>
            </a:r>
          </a:p>
          <a:p>
            <a:pPr marL="72000" lvl="0">
              <a:buSzPct val="75000"/>
            </a:pPr>
            <a:r>
              <a:rPr lang="ru-RU" dirty="0" smtClean="0">
                <a:hlinkClick r:id="rId6"/>
              </a:rPr>
              <a:t>http://www.cantinhodaverinha.net/masks/SN41_Verinha.msk.jpg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72000"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7200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момент создания презентации все ссылки активны.</a:t>
            </a: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E36C09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308</Words>
  <Application>Microsoft Office PowerPoint</Application>
  <PresentationFormat>Экран (4:3)</PresentationFormat>
  <Paragraphs>72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Тема Office</vt:lpstr>
      <vt:lpstr>«Воля и великодушие» «Здоровый образ жизни»</vt:lpstr>
      <vt:lpstr>Введение</vt:lpstr>
      <vt:lpstr>План</vt:lpstr>
      <vt:lpstr>Глава 1</vt:lpstr>
      <vt:lpstr>Цель работы</vt:lpstr>
      <vt:lpstr>Задачи</vt:lpstr>
      <vt:lpstr>Гипотеза</vt:lpstr>
      <vt:lpstr>Наш Новошахтинск – спортивный город! </vt:lpstr>
      <vt:lpstr>Презентация PowerPoint</vt:lpstr>
      <vt:lpstr>Моё отношение к спорту</vt:lpstr>
      <vt:lpstr>Инструктор по художественной гимнастике</vt:lpstr>
      <vt:lpstr>Участие в мероприятиях</vt:lpstr>
      <vt:lpstr>Участие в мероприятиях</vt:lpstr>
      <vt:lpstr>Мои спортивные достижения</vt:lpstr>
      <vt:lpstr>Мои достижения в учебно-познавательной деятельности</vt:lpstr>
      <vt:lpstr>Спасибо за внимание!</vt:lpstr>
      <vt:lpstr>Источники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Елена</dc:creator>
  <cp:lastModifiedBy>RePack by Diakov</cp:lastModifiedBy>
  <cp:revision>25</cp:revision>
  <dcterms:created xsi:type="dcterms:W3CDTF">2014-10-04T11:14:22Z</dcterms:created>
  <dcterms:modified xsi:type="dcterms:W3CDTF">2017-04-23T07:12:24Z</dcterms:modified>
</cp:coreProperties>
</file>