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2" r:id="rId5"/>
    <p:sldId id="263" r:id="rId6"/>
    <p:sldId id="258" r:id="rId7"/>
    <p:sldId id="260" r:id="rId8"/>
    <p:sldId id="268" r:id="rId9"/>
    <p:sldId id="261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0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97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6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08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89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51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5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91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99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5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17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1420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624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5254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61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305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888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2F69D-F5B3-4A13-9BD6-B466A3216C01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DB90B5-0113-4BFC-A5CE-CA39713465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10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lDUefyek7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nd-shans.com/sertifikaty" TargetMode="External"/><Relationship Id="rId2" Type="http://schemas.openxmlformats.org/officeDocument/2006/relationships/hyperlink" Target="http://kvu.su/2014/hear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ClDUefyek7o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Мой социальный проект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54247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Чья-то жизнь </a:t>
            </a:r>
            <a:r>
              <a:rPr lang="ru-RU" sz="3200" dirty="0" smtClean="0">
                <a:solidFill>
                  <a:srgbClr val="0070C0"/>
                </a:solidFill>
              </a:rPr>
              <a:t>уже </a:t>
            </a:r>
            <a:r>
              <a:rPr lang="ru-RU" sz="3200" dirty="0">
                <a:solidFill>
                  <a:srgbClr val="0070C0"/>
                </a:solidFill>
              </a:rPr>
              <a:t>не </a:t>
            </a:r>
            <a:r>
              <a:rPr lang="ru-RU" sz="3200" dirty="0" smtClean="0">
                <a:solidFill>
                  <a:srgbClr val="0070C0"/>
                </a:solidFill>
              </a:rPr>
              <a:t>мелочь.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Авторы проекта </a:t>
            </a:r>
            <a:r>
              <a:rPr lang="ru-RU" sz="3200" dirty="0" err="1" smtClean="0">
                <a:solidFill>
                  <a:srgbClr val="0070C0"/>
                </a:solidFill>
              </a:rPr>
              <a:t>Самотесовы</a:t>
            </a:r>
            <a:r>
              <a:rPr lang="ru-RU" sz="3200" dirty="0" smtClean="0">
                <a:solidFill>
                  <a:srgbClr val="0070C0"/>
                </a:solidFill>
              </a:rPr>
              <a:t> Олег и Оксана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89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ClDUefyek7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77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Цели и задачи фонда: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06466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Социальная поддержка и защита граждан.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Улучшение материального положения малообеспеченных.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Социальная реабилитация инвалидов которые в силу своих физических или интеллектуальных особенностей не способны самостоятельно реализовать свои права и законные интересы.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Содействие укреплению мира, дружбы и согласия между народами.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Содействие  укреплению роли семьи в обществе.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Оказание бесплатной юридической помощи и оказания правового просвещения населению.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Содействие профилактике добровольческой деятельности.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17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92505"/>
            <a:ext cx="8596668" cy="1379621"/>
          </a:xfrm>
        </p:spPr>
        <p:txBody>
          <a:bodyPr>
            <a:normAutofit fontScale="90000"/>
          </a:bodyPr>
          <a:lstStyle/>
          <a:p>
            <a:r>
              <a:rPr lang="ru-RU" dirty="0"/>
              <a:t>Социальная адаптация беженцев и вынужденных переселенцев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15453"/>
            <a:ext cx="11241950" cy="4725909"/>
          </a:xfrm>
        </p:spPr>
        <p:txBody>
          <a:bodyPr/>
          <a:lstStyle/>
          <a:p>
            <a:r>
              <a:rPr lang="ru-RU" dirty="0">
                <a:solidFill>
                  <a:srgbClr val="1A0B75"/>
                </a:solidFill>
              </a:rPr>
              <a:t>В мае 2014 года в г. Шахты было организовано волонтерское движение. Цели и задачи движения: Помощь жителям </a:t>
            </a:r>
            <a:r>
              <a:rPr lang="ru-RU" dirty="0" err="1">
                <a:solidFill>
                  <a:srgbClr val="1A0B75"/>
                </a:solidFill>
              </a:rPr>
              <a:t>Юго</a:t>
            </a:r>
            <a:r>
              <a:rPr lang="ru-RU" dirty="0">
                <a:solidFill>
                  <a:srgbClr val="1A0B75"/>
                </a:solidFill>
              </a:rPr>
              <a:t> -Востока Украины которые в связи с боевыми действиями были вынуждены покинуть свои дома и выехать в г. Шахты. Силами волонтеров был организован склад по выдачи гуманитарной помощи где любой житель города мог принести продуктовые наборы, обувь или вещи.</a:t>
            </a:r>
          </a:p>
        </p:txBody>
      </p:sp>
      <p:pic>
        <p:nvPicPr>
          <p:cNvPr id="3074" name="Picture 2" descr="http://www.glory-gallery.ru/wp-content/uploads/2016/10/IMG_60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36" y="2879558"/>
            <a:ext cx="5675472" cy="397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glory-gallery.ru/wp-content/uploads/2016/10/IMG_6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623" y="2879558"/>
            <a:ext cx="6112040" cy="397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5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913" y="0"/>
            <a:ext cx="45719" cy="3689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</a:rPr>
              <a:t>Совместно с газетой КВУ был запущен проект «Территория выживания» в котором привлекалось общественное внимание к проблемам вынужденных переселенцев. За активное участие в судьбе беженцев были награждены благодарственными письмами от мэра города Шахты, МЧС ,памятным знаком от казачества, получили премию Человек года по версии КВУ в номинации</a:t>
            </a:r>
            <a:r>
              <a:rPr lang="ru-RU" sz="2000" b="1" dirty="0">
                <a:solidFill>
                  <a:srgbClr val="002060"/>
                </a:solidFill>
              </a:rPr>
              <a:t> </a:t>
            </a:r>
            <a:r>
              <a:rPr lang="ru-RU" sz="2000" b="1" dirty="0">
                <a:solidFill>
                  <a:srgbClr val="002060"/>
                </a:solidFill>
                <a:hlinkClick r:id="rId2"/>
              </a:rPr>
              <a:t>«Доброе СЕРДЦЕ «</a:t>
            </a:r>
            <a:r>
              <a:rPr lang="ru-RU" sz="2000" dirty="0">
                <a:solidFill>
                  <a:srgbClr val="002060"/>
                </a:solidFill>
              </a:rPr>
              <a:t>, в сентябре 2015 года было принято решение зарегистрировать благотворительный фонд в ноябре 2015 года получили официальный статус БФ </a:t>
            </a:r>
            <a:r>
              <a:rPr lang="ru-RU" sz="2000" dirty="0">
                <a:solidFill>
                  <a:srgbClr val="002060"/>
                </a:solidFill>
                <a:hlinkClick r:id="rId3"/>
              </a:rPr>
              <a:t>«ПОМОЩИ» ШАНС»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> </a:t>
            </a:r>
          </a:p>
        </p:txBody>
      </p:sp>
      <p:pic>
        <p:nvPicPr>
          <p:cNvPr id="4098" name="Picture 2" descr="http://www.glory-gallery.ru/wp-content/uploads/2016/10/IMG_07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738" y="1914273"/>
            <a:ext cx="8194494" cy="494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1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9831" y="443240"/>
            <a:ext cx="7812505" cy="514924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Программа «Чужих детей не бывает»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75928" y="1039857"/>
            <a:ext cx="4513541" cy="5526437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33137" y="1102681"/>
            <a:ext cx="9542791" cy="1929277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 В декабре  2014- 2015  года фондом был запущен благотворительный проект «Праздник  к нам  приходит» Для   реализации   данного   проекта   </a:t>
            </a:r>
            <a:r>
              <a:rPr lang="ru-RU" sz="2000" dirty="0" smtClean="0">
                <a:solidFill>
                  <a:srgbClr val="0070C0"/>
                </a:solidFill>
              </a:rPr>
              <a:t>был проведен </a:t>
            </a:r>
            <a:r>
              <a:rPr lang="ru-RU" sz="2000" dirty="0">
                <a:solidFill>
                  <a:srgbClr val="0070C0"/>
                </a:solidFill>
              </a:rPr>
              <a:t>ряд благотворительных  </a:t>
            </a:r>
            <a:r>
              <a:rPr lang="ru-RU" sz="2000" dirty="0" smtClean="0">
                <a:solidFill>
                  <a:srgbClr val="0070C0"/>
                </a:solidFill>
              </a:rPr>
              <a:t>мероприятий </a:t>
            </a:r>
            <a:r>
              <a:rPr lang="ru-RU" sz="2000" dirty="0">
                <a:solidFill>
                  <a:srgbClr val="0070C0"/>
                </a:solidFill>
              </a:rPr>
              <a:t>были поведены  благотворительные  ярмарки заключены  договора С ЦКУ для </a:t>
            </a:r>
            <a:r>
              <a:rPr lang="ru-RU" sz="2000" dirty="0" smtClean="0">
                <a:solidFill>
                  <a:srgbClr val="0070C0"/>
                </a:solidFill>
              </a:rPr>
              <a:t>установки благотворительных </a:t>
            </a:r>
            <a:r>
              <a:rPr lang="ru-RU" sz="2000" dirty="0" err="1">
                <a:solidFill>
                  <a:srgbClr val="0070C0"/>
                </a:solidFill>
              </a:rPr>
              <a:t>кеш</a:t>
            </a:r>
            <a:r>
              <a:rPr lang="ru-RU" sz="2000" dirty="0">
                <a:solidFill>
                  <a:srgbClr val="0070C0"/>
                </a:solidFill>
              </a:rPr>
              <a:t> боксов и на собранные средства 5  детей с Донбасса (дети ополченцев и ребенок  инвалид ) отправили на  главную елку в Москву  40 детей  посетили сказочное  представление  в  театре  Пласт и  получили  сладкие   </a:t>
            </a:r>
            <a:r>
              <a:rPr lang="ru-RU" sz="2000" dirty="0" smtClean="0">
                <a:solidFill>
                  <a:srgbClr val="0070C0"/>
                </a:solidFill>
              </a:rPr>
              <a:t>подарки.</a:t>
            </a:r>
            <a:endParaRPr lang="ru-RU" sz="20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686960" y="0"/>
            <a:ext cx="232436" cy="346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/>
            </a:r>
            <a:b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kumimoji="0" lang="ru-RU" altLang="ru-RU" sz="15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cs typeface="Arial" panose="020B0604020202020204" pitchFamily="34" charset="0"/>
              </a:rPr>
              <a:t>    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https://static.wixstatic.com/media/cc0a11_9e5ab9b959fd423fa69e1ec136bcfc86.jpg/v1/fill/w_429,h_323,al_c,q_80,usm_0.66_1.00_0.01/cc0a11_9e5ab9b959fd423fa69e1ec136bcfc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960" y="3489717"/>
            <a:ext cx="4086225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static.wixstatic.com/media/cc0a11_e6680da82d06480eb5de46efed5939ce.jpg/v1/fill/w_306,h_323,al_c,q_80,usm_0.66_1.00_0.01/cc0a11_e6680da82d06480eb5de46efed5939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3" y="3489719"/>
            <a:ext cx="29146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atic.wixstatic.com/media/cc0a11_66b6b807e61e47b9983087e465523997.jpg/v1/fill/w_344,h_323,al_c,q_80,usm_0.66_1.00_0.01/cc0a11_66b6b807e61e47b9983087e4655239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519" y="3489718"/>
            <a:ext cx="327660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9123892" y="2163233"/>
            <a:ext cx="22939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altLang="ru-RU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2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95" y="304801"/>
            <a:ext cx="4419567" cy="802104"/>
          </a:xfrm>
        </p:spPr>
        <p:txBody>
          <a:bodyPr/>
          <a:lstStyle/>
          <a:p>
            <a:r>
              <a:rPr lang="ru-RU" dirty="0" smtClean="0"/>
              <a:t>Программа «Чья-то жизнь уже не мелочь»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283368"/>
            <a:ext cx="4648166" cy="5037221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200" dirty="0">
                <a:solidFill>
                  <a:srgbClr val="FF0000"/>
                </a:solidFill>
              </a:rPr>
              <a:t>В рамках программы «Чья-то жизнь уже не мелочь» к 9 мая был запущен  проект «Напиши письмо ветерану «   руководитель  фонда    выступал в   департаменте  образования  и   предложил   принять    участие   школьником нашего города  в  данном   проекте  дети  писали  письма   делали   подделки, а  так же  памятные   сувениры от фонда , были  вручены  </a:t>
            </a:r>
            <a:r>
              <a:rPr lang="ru-RU" sz="2200" dirty="0" smtClean="0">
                <a:solidFill>
                  <a:srgbClr val="FF0000"/>
                </a:solidFill>
              </a:rPr>
              <a:t>ветеранам,  а также </a:t>
            </a:r>
            <a:r>
              <a:rPr lang="ru-RU" sz="2200" dirty="0">
                <a:solidFill>
                  <a:srgbClr val="FF0000"/>
                </a:solidFill>
              </a:rPr>
              <a:t>5  ветеранам с Донбасса  проживающем в </a:t>
            </a:r>
            <a:r>
              <a:rPr lang="ru-RU" sz="2200" dirty="0" smtClean="0">
                <a:solidFill>
                  <a:srgbClr val="FF0000"/>
                </a:solidFill>
              </a:rPr>
              <a:t>городе </a:t>
            </a:r>
            <a:r>
              <a:rPr lang="ru-RU" sz="2200" dirty="0" smtClean="0">
                <a:solidFill>
                  <a:srgbClr val="FF0000"/>
                </a:solidFill>
              </a:rPr>
              <a:t>Шахты. </a:t>
            </a:r>
            <a:endParaRPr lang="ru-RU" sz="22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050" name="Picture 2" descr="https://static.wixstatic.com/media/cc0a11_f22078781c9347d7b32ab773b929e0ab.jpg/v1/fill/w_879,h_586,al_c,q_90,usm_0.66_1.00_0.01/cc0a11_f22078781c9347d7b32ab773b929e0a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484" y="304801"/>
            <a:ext cx="4572000" cy="32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atic.wixstatic.com/media/cc0a11_8f6f5ed7ad0e4ea1bd994c4d095a0657.jpg/v1/fill/w_879,h_586,al_c,q_90,usm_0.66_1.00_0.01/cc0a11_8f6f5ed7ad0e4ea1bd994c4d095a06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484" y="3545305"/>
            <a:ext cx="4572000" cy="331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15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Совместно со сторонними организациями и волонтерами БФП «ШАНС» помогал людям проживающим на Юго- Востоке Украины. Присылая вещи и продукты питания.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ОБЩЕСТВЕННАЯ ОРГАНИЗАЦИЯ ИНВАЛИДОВ  "ПУТЬ ДОБРА " из города Луганска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Выражает глубокую благодарность за гуманитарную помощь в виде вещей, продуктов питания,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памперсов детских, калоприемников, инсулина, </a:t>
            </a:r>
            <a:r>
              <a:rPr lang="ru-RU" b="1" dirty="0" err="1"/>
              <a:t>резиночек</a:t>
            </a:r>
            <a:r>
              <a:rPr lang="ru-RU" b="1" dirty="0"/>
              <a:t> для плетения девочкам-инвалидам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группе " ШАНС"  , а именно </a:t>
            </a:r>
            <a:r>
              <a:rPr lang="ru-RU" b="1" dirty="0" err="1"/>
              <a:t>Оксаночке</a:t>
            </a:r>
            <a:r>
              <a:rPr lang="ru-RU" b="1" dirty="0"/>
              <a:t> за поддержку и сострадание к  людям с ограниченными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возможностями , которым очень трудно приходится выживать в полной блокаде. Спасибо огромное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за Ваш неоценимый труд.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0459" y="0"/>
            <a:ext cx="4074648" cy="36935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177" y="3693553"/>
            <a:ext cx="5080142" cy="316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0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2926"/>
            <a:ext cx="4531862" cy="1171074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День защиты детей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138989"/>
            <a:ext cx="4531862" cy="5719011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rgbClr val="7030A0"/>
                </a:solidFill>
              </a:rPr>
              <a:t>Для </a:t>
            </a:r>
            <a:r>
              <a:rPr lang="ru-RU" sz="1800" dirty="0">
                <a:solidFill>
                  <a:srgbClr val="7030A0"/>
                </a:solidFill>
              </a:rPr>
              <a:t>детей, которых украинские «освободители» лишили детства и искалечили войной было принято решение </a:t>
            </a:r>
            <a:r>
              <a:rPr lang="ru-RU" sz="1800" dirty="0" smtClean="0">
                <a:solidFill>
                  <a:srgbClr val="7030A0"/>
                </a:solidFill>
              </a:rPr>
              <a:t>провести </a:t>
            </a:r>
            <a:r>
              <a:rPr lang="ru-RU" sz="1800" dirty="0">
                <a:solidFill>
                  <a:srgbClr val="7030A0"/>
                </a:solidFill>
              </a:rPr>
              <a:t>праздник посвященный Дню защиты детей в парке г. Шахты </a:t>
            </a:r>
            <a:r>
              <a:rPr lang="ru-RU" sz="1800" dirty="0" smtClean="0">
                <a:solidFill>
                  <a:srgbClr val="7030A0"/>
                </a:solidFill>
              </a:rPr>
              <a:t>был проведен </a:t>
            </a:r>
            <a:r>
              <a:rPr lang="ru-RU" sz="1800" dirty="0">
                <a:solidFill>
                  <a:srgbClr val="7030A0"/>
                </a:solidFill>
              </a:rPr>
              <a:t>ряд праздничных мероприятий с детьми работал аниматор дети посетили планетарий и был организован поход в </a:t>
            </a:r>
            <a:r>
              <a:rPr lang="ru-RU" sz="1800" dirty="0">
                <a:solidFill>
                  <a:srgbClr val="7030A0"/>
                </a:solidFill>
                <a:hlinkClick r:id="rId2"/>
              </a:rPr>
              <a:t>Макдональдс</a:t>
            </a:r>
            <a:r>
              <a:rPr lang="ru-RU" sz="1800" dirty="0">
                <a:solidFill>
                  <a:srgbClr val="7030A0"/>
                </a:solidFill>
              </a:rPr>
              <a:t>. 2 июня дети посетили Ростовский Зоопарк дети получили массу положительных эмоций, что очень важно для их психологического здоровья, так как данные дети особенно нуждаются в заботе и внимании, с июля по август дети бесплатно посещали бассейн, к первому сентября с помощью фонда сотни детей пошли в школу с новыми канцелярскими принадлежностями. </a:t>
            </a:r>
          </a:p>
        </p:txBody>
      </p:sp>
      <p:pic>
        <p:nvPicPr>
          <p:cNvPr id="5122" name="Picture 2" descr="Для юных вынужденных переселенцев устроили праздник в Александровском парке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166" y="352926"/>
            <a:ext cx="428625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167" y="3998494"/>
            <a:ext cx="4286250" cy="265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63" y="439850"/>
            <a:ext cx="4019267" cy="579106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999" y="176463"/>
            <a:ext cx="4402296" cy="605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15" y="321844"/>
            <a:ext cx="4649438" cy="63997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72" y="321844"/>
            <a:ext cx="4986570" cy="63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48" y="497307"/>
            <a:ext cx="4347410" cy="614412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0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</TotalTime>
  <Words>436</Words>
  <Application>Microsoft Office PowerPoint</Application>
  <PresentationFormat>Широкоэкранный</PresentationFormat>
  <Paragraphs>39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Georgia</vt:lpstr>
      <vt:lpstr>Trebuchet MS</vt:lpstr>
      <vt:lpstr>Wingdings 3</vt:lpstr>
      <vt:lpstr>Грань</vt:lpstr>
      <vt:lpstr>Мой социальный проект</vt:lpstr>
      <vt:lpstr>Презентация PowerPoint</vt:lpstr>
      <vt:lpstr> Цели и задачи фонда:</vt:lpstr>
      <vt:lpstr>Социальная адаптация беженцев и вынужденных переселенцев </vt:lpstr>
      <vt:lpstr>Презентация PowerPoint</vt:lpstr>
      <vt:lpstr>Программа «Чужих детей не бывает»</vt:lpstr>
      <vt:lpstr>Программа «Чья-то жизнь уже не мелочь»</vt:lpstr>
      <vt:lpstr>Совместно со сторонними организациями и волонтерами БФП «ШАНС» помогал людям проживающим на Юго- Востоке Украины. Присылая вещи и продукты питания.</vt:lpstr>
      <vt:lpstr>День защиты детей </vt:lpstr>
      <vt:lpstr>Презентация PowerPoint</vt:lpstr>
      <vt:lpstr>Презентация PowerPoint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социальный проект</dc:title>
  <dc:creator>Оксана Самотесова</dc:creator>
  <cp:lastModifiedBy>User</cp:lastModifiedBy>
  <cp:revision>19</cp:revision>
  <dcterms:created xsi:type="dcterms:W3CDTF">2016-10-20T15:03:08Z</dcterms:created>
  <dcterms:modified xsi:type="dcterms:W3CDTF">2017-04-04T17:39:45Z</dcterms:modified>
</cp:coreProperties>
</file>